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876" r:id="rId4"/>
  </p:sldMasterIdLst>
  <p:notesMasterIdLst>
    <p:notesMasterId r:id="rId15"/>
  </p:notesMasterIdLst>
  <p:handoutMasterIdLst>
    <p:handoutMasterId r:id="rId16"/>
  </p:handoutMasterIdLst>
  <p:sldIdLst>
    <p:sldId id="341" r:id="rId5"/>
    <p:sldId id="325" r:id="rId6"/>
    <p:sldId id="350" r:id="rId7"/>
    <p:sldId id="324" r:id="rId8"/>
    <p:sldId id="349" r:id="rId9"/>
    <p:sldId id="338" r:id="rId10"/>
    <p:sldId id="345" r:id="rId11"/>
    <p:sldId id="346" r:id="rId12"/>
    <p:sldId id="347" r:id="rId13"/>
    <p:sldId id="348" r:id="rId1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45" autoAdjust="0"/>
    <p:restoredTop sz="95394" autoAdjust="0"/>
  </p:normalViewPr>
  <p:slideViewPr>
    <p:cSldViewPr snapToGrid="0">
      <p:cViewPr varScale="1">
        <p:scale>
          <a:sx n="110" d="100"/>
          <a:sy n="110" d="100"/>
        </p:scale>
        <p:origin x="804" y="72"/>
      </p:cViewPr>
      <p:guideLst>
        <p:guide orient="horz" pos="2160"/>
        <p:guide pos="3840"/>
      </p:guideLst>
    </p:cSldViewPr>
  </p:slideViewPr>
  <p:outlineViewPr>
    <p:cViewPr>
      <p:scale>
        <a:sx n="33" d="100"/>
        <a:sy n="33" d="100"/>
      </p:scale>
      <p:origin x="0" y="-4032"/>
    </p:cViewPr>
  </p:outlineViewPr>
  <p:notesTextViewPr>
    <p:cViewPr>
      <p:scale>
        <a:sx n="1" d="1"/>
        <a:sy n="1" d="1"/>
      </p:scale>
      <p:origin x="0" y="0"/>
    </p:cViewPr>
  </p:notesTextViewPr>
  <p:sorterViewPr>
    <p:cViewPr>
      <p:scale>
        <a:sx n="80" d="100"/>
        <a:sy n="80" d="100"/>
      </p:scale>
      <p:origin x="0" y="-2069"/>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004B9809-3C73-CA2B-1791-620EA168CC06}"/>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1C7B1C58-A1FD-D1E1-33AB-1303C48435C6}"/>
              </a:ext>
            </a:extLst>
          </p:cNvPr>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166AA30A-158D-435B-B1F3-6FF82BD60FDF}" type="datetimeFigureOut">
              <a:rPr lang="en-US" smtClean="0"/>
              <a:t>8/4/2026</a:t>
            </a:fld>
            <a:endParaRPr lang="en-US" dirty="0"/>
          </a:p>
        </p:txBody>
      </p:sp>
      <p:sp>
        <p:nvSpPr>
          <p:cNvPr id="4" name="Footer Placeholder 3">
            <a:extLst>
              <a:ext uri="{FF2B5EF4-FFF2-40B4-BE49-F238E27FC236}">
                <a16:creationId xmlns="" xmlns:a16="http://schemas.microsoft.com/office/drawing/2014/main" id="{4717A0D9-659F-DDC6-CBD8-29B61E0FF7EE}"/>
              </a:ext>
            </a:extLst>
          </p:cNvPr>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AF9E0617-6128-05F5-8F48-6A0A1D1479EA}"/>
              </a:ext>
            </a:extLst>
          </p:cNvPr>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4C0A24AC-02A6-46A1-A072-EAC8AC25DCA5}" type="slidenum">
              <a:rPr lang="en-US" smtClean="0"/>
              <a:t>‹#›</a:t>
            </a:fld>
            <a:endParaRPr lang="en-US" dirty="0"/>
          </a:p>
        </p:txBody>
      </p:sp>
    </p:spTree>
    <p:extLst>
      <p:ext uri="{BB962C8B-B14F-4D97-AF65-F5344CB8AC3E}">
        <p14:creationId xmlns:p14="http://schemas.microsoft.com/office/powerpoint/2010/main" val="4083919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E36A0313-F537-4ED0-973B-4729E10A826A}" type="datetimeFigureOut">
              <a:rPr lang="en-US" smtClean="0"/>
              <a:t>8/4/2026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0DC92804-03A6-47F6-A893-4DDB8903A808}" type="slidenum">
              <a:rPr lang="en-US" smtClean="0"/>
              <a:t>‹#›</a:t>
            </a:fld>
            <a:endParaRPr lang="en-US" dirty="0"/>
          </a:p>
        </p:txBody>
      </p:sp>
    </p:spTree>
    <p:extLst>
      <p:ext uri="{BB962C8B-B14F-4D97-AF65-F5344CB8AC3E}">
        <p14:creationId xmlns:p14="http://schemas.microsoft.com/office/powerpoint/2010/main" val="2944717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1</a:t>
            </a:fld>
            <a:endParaRPr lang="en-US" dirty="0"/>
          </a:p>
        </p:txBody>
      </p:sp>
    </p:spTree>
    <p:extLst>
      <p:ext uri="{BB962C8B-B14F-4D97-AF65-F5344CB8AC3E}">
        <p14:creationId xmlns:p14="http://schemas.microsoft.com/office/powerpoint/2010/main" val="3046034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2</a:t>
            </a:fld>
            <a:endParaRPr lang="en-US" dirty="0"/>
          </a:p>
        </p:txBody>
      </p:sp>
    </p:spTree>
    <p:extLst>
      <p:ext uri="{BB962C8B-B14F-4D97-AF65-F5344CB8AC3E}">
        <p14:creationId xmlns:p14="http://schemas.microsoft.com/office/powerpoint/2010/main" val="642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3</a:t>
            </a:fld>
            <a:endParaRPr lang="en-US" dirty="0"/>
          </a:p>
        </p:txBody>
      </p:sp>
    </p:spTree>
    <p:extLst>
      <p:ext uri="{BB962C8B-B14F-4D97-AF65-F5344CB8AC3E}">
        <p14:creationId xmlns:p14="http://schemas.microsoft.com/office/powerpoint/2010/main" val="642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4</a:t>
            </a:fld>
            <a:endParaRPr lang="en-US" dirty="0"/>
          </a:p>
        </p:txBody>
      </p:sp>
    </p:spTree>
    <p:extLst>
      <p:ext uri="{BB962C8B-B14F-4D97-AF65-F5344CB8AC3E}">
        <p14:creationId xmlns:p14="http://schemas.microsoft.com/office/powerpoint/2010/main" val="1520219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5</a:t>
            </a:fld>
            <a:endParaRPr lang="en-US" dirty="0"/>
          </a:p>
        </p:txBody>
      </p:sp>
    </p:spTree>
    <p:extLst>
      <p:ext uri="{BB962C8B-B14F-4D97-AF65-F5344CB8AC3E}">
        <p14:creationId xmlns:p14="http://schemas.microsoft.com/office/powerpoint/2010/main" val="369760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6</a:t>
            </a:fld>
            <a:endParaRPr lang="en-US" dirty="0"/>
          </a:p>
        </p:txBody>
      </p:sp>
    </p:spTree>
    <p:extLst>
      <p:ext uri="{BB962C8B-B14F-4D97-AF65-F5344CB8AC3E}">
        <p14:creationId xmlns:p14="http://schemas.microsoft.com/office/powerpoint/2010/main" val="3495839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7</a:t>
            </a:fld>
            <a:endParaRPr lang="en-US" dirty="0"/>
          </a:p>
        </p:txBody>
      </p:sp>
    </p:spTree>
    <p:extLst>
      <p:ext uri="{BB962C8B-B14F-4D97-AF65-F5344CB8AC3E}">
        <p14:creationId xmlns:p14="http://schemas.microsoft.com/office/powerpoint/2010/main" val="3495839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8</a:t>
            </a:fld>
            <a:endParaRPr lang="en-US" dirty="0"/>
          </a:p>
        </p:txBody>
      </p:sp>
    </p:spTree>
    <p:extLst>
      <p:ext uri="{BB962C8B-B14F-4D97-AF65-F5344CB8AC3E}">
        <p14:creationId xmlns:p14="http://schemas.microsoft.com/office/powerpoint/2010/main" val="3495839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9</a:t>
            </a:fld>
            <a:endParaRPr lang="en-US" dirty="0"/>
          </a:p>
        </p:txBody>
      </p:sp>
    </p:spTree>
    <p:extLst>
      <p:ext uri="{BB962C8B-B14F-4D97-AF65-F5344CB8AC3E}">
        <p14:creationId xmlns:p14="http://schemas.microsoft.com/office/powerpoint/2010/main" val="3495839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C92804-03A6-47F6-A893-4DDB8903A808}" type="slidenum">
              <a:rPr lang="en-US" smtClean="0"/>
              <a:t>10</a:t>
            </a:fld>
            <a:endParaRPr lang="en-US" dirty="0"/>
          </a:p>
        </p:txBody>
      </p:sp>
    </p:spTree>
    <p:extLst>
      <p:ext uri="{BB962C8B-B14F-4D97-AF65-F5344CB8AC3E}">
        <p14:creationId xmlns:p14="http://schemas.microsoft.com/office/powerpoint/2010/main" val="1072004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dirty="0"/>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07808944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dirty="0"/>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7628366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dirty="0"/>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22714201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dirty="0"/>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08514318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dirty="0"/>
              <a:t>20XX</a:t>
            </a:r>
          </a:p>
        </p:txBody>
      </p:sp>
      <p:sp>
        <p:nvSpPr>
          <p:cNvPr id="8" name="Footer Placeholder 7"/>
          <p:cNvSpPr>
            <a:spLocks noGrp="1"/>
          </p:cNvSpPr>
          <p:nvPr>
            <p:ph type="ftr" sz="quarter" idx="11"/>
          </p:nvPr>
        </p:nvSpPr>
        <p:spPr/>
        <p:txBody>
          <a:bodyPr/>
          <a:lstStyle/>
          <a:p>
            <a:r>
              <a:rPr lang="en-US" dirty="0"/>
              <a:t>Sample Footer Text</a:t>
            </a:r>
          </a:p>
        </p:txBody>
      </p:sp>
      <p:sp>
        <p:nvSpPr>
          <p:cNvPr id="9" name="Slide Number Placeholder 8"/>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00778763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dirty="0"/>
              <a:t>20XX</a:t>
            </a:r>
          </a:p>
        </p:txBody>
      </p:sp>
      <p:sp>
        <p:nvSpPr>
          <p:cNvPr id="4" name="Footer Placeholder 3"/>
          <p:cNvSpPr>
            <a:spLocks noGrp="1"/>
          </p:cNvSpPr>
          <p:nvPr>
            <p:ph type="ftr" sz="quarter" idx="11"/>
          </p:nvPr>
        </p:nvSpPr>
        <p:spPr/>
        <p:txBody>
          <a:bodyPr/>
          <a:lstStyle/>
          <a:p>
            <a:r>
              <a:rPr lang="en-US" dirty="0"/>
              <a:t>Sample Footer Text</a:t>
            </a:r>
          </a:p>
        </p:txBody>
      </p:sp>
      <p:sp>
        <p:nvSpPr>
          <p:cNvPr id="5" name="Slide Number Placeholder 4"/>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6161835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20XX</a:t>
            </a:r>
          </a:p>
        </p:txBody>
      </p:sp>
      <p:sp>
        <p:nvSpPr>
          <p:cNvPr id="3" name="Footer Placeholder 2"/>
          <p:cNvSpPr>
            <a:spLocks noGrp="1"/>
          </p:cNvSpPr>
          <p:nvPr>
            <p:ph type="ftr" sz="quarter" idx="11"/>
          </p:nvPr>
        </p:nvSpPr>
        <p:spPr/>
        <p:txBody>
          <a:bodyPr/>
          <a:lstStyle/>
          <a:p>
            <a:r>
              <a:rPr lang="en-US" dirty="0"/>
              <a:t>Sample Footer Text</a:t>
            </a:r>
          </a:p>
        </p:txBody>
      </p:sp>
      <p:sp>
        <p:nvSpPr>
          <p:cNvPr id="4" name="Slide Number Placeholder 3"/>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31942334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dirty="0"/>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56237223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dirty="0"/>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01140742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dirty="0"/>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5593833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dirty="0"/>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93473233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dirty="0"/>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5118077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dirty="0"/>
              <a:t>20XX</a:t>
            </a:r>
          </a:p>
        </p:txBody>
      </p:sp>
      <p:sp>
        <p:nvSpPr>
          <p:cNvPr id="6" name="Footer Placeholder 5"/>
          <p:cNvSpPr>
            <a:spLocks noGrp="1"/>
          </p:cNvSpPr>
          <p:nvPr>
            <p:ph type="ftr" sz="quarter" idx="11"/>
          </p:nvPr>
        </p:nvSpPr>
        <p:spPr/>
        <p:txBody>
          <a:bodyPr/>
          <a:lstStyle/>
          <a:p>
            <a:r>
              <a:rPr lang="en-US" dirty="0"/>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68086432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r>
              <a:rPr lang="en-US" dirty="0"/>
              <a:t>20XX</a:t>
            </a:r>
          </a:p>
        </p:txBody>
      </p:sp>
      <p:sp>
        <p:nvSpPr>
          <p:cNvPr id="4" name="Footer Placeholder 3"/>
          <p:cNvSpPr>
            <a:spLocks noGrp="1"/>
          </p:cNvSpPr>
          <p:nvPr>
            <p:ph type="ftr" sz="quarter" idx="11"/>
          </p:nvPr>
        </p:nvSpPr>
        <p:spPr/>
        <p:txBody>
          <a:bodyPr/>
          <a:lstStyle/>
          <a:p>
            <a:r>
              <a:rPr lang="en-US" dirty="0"/>
              <a:t>Sample Footer Text</a:t>
            </a:r>
          </a:p>
        </p:txBody>
      </p:sp>
      <p:sp>
        <p:nvSpPr>
          <p:cNvPr id="5" name="Slide Number Placeholder 4"/>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43569915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r>
              <a:rPr lang="en-US" dirty="0"/>
              <a:t>20XX</a:t>
            </a:r>
          </a:p>
        </p:txBody>
      </p:sp>
      <p:sp>
        <p:nvSpPr>
          <p:cNvPr id="4" name="Footer Placeholder 3"/>
          <p:cNvSpPr>
            <a:spLocks noGrp="1"/>
          </p:cNvSpPr>
          <p:nvPr>
            <p:ph type="ftr" sz="quarter" idx="11"/>
          </p:nvPr>
        </p:nvSpPr>
        <p:spPr/>
        <p:txBody>
          <a:bodyPr/>
          <a:lstStyle/>
          <a:p>
            <a:r>
              <a:rPr lang="en-US" dirty="0"/>
              <a:t>Sample Footer Text</a:t>
            </a:r>
          </a:p>
        </p:txBody>
      </p:sp>
      <p:sp>
        <p:nvSpPr>
          <p:cNvPr id="5" name="Slide Number Placeholder 4"/>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53521655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dirty="0"/>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94439348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20XX</a:t>
            </a:r>
          </a:p>
        </p:txBody>
      </p:sp>
      <p:sp>
        <p:nvSpPr>
          <p:cNvPr id="5" name="Footer Placeholder 4"/>
          <p:cNvSpPr>
            <a:spLocks noGrp="1"/>
          </p:cNvSpPr>
          <p:nvPr>
            <p:ph type="ftr" sz="quarter" idx="11"/>
          </p:nvPr>
        </p:nvSpPr>
        <p:spPr/>
        <p:txBody>
          <a:bodyPr/>
          <a:lstStyle/>
          <a:p>
            <a:r>
              <a:rPr lang="en-US" dirty="0"/>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755441647"/>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ection break 3">
    <p:spTree>
      <p:nvGrpSpPr>
        <p:cNvPr id="1" name=""/>
        <p:cNvGrpSpPr/>
        <p:nvPr/>
      </p:nvGrpSpPr>
      <p:grpSpPr>
        <a:xfrm>
          <a:off x="0" y="0"/>
          <a:ext cx="0" cy="0"/>
          <a:chOff x="0" y="0"/>
          <a:chExt cx="0" cy="0"/>
        </a:xfrm>
      </p:grpSpPr>
      <p:sp>
        <p:nvSpPr>
          <p:cNvPr id="3" name="Title 1">
            <a:extLst>
              <a:ext uri="{FF2B5EF4-FFF2-40B4-BE49-F238E27FC236}">
                <a16:creationId xmlns="" xmlns:a16="http://schemas.microsoft.com/office/drawing/2014/main" id="{DB7AE2FB-B934-16AA-2537-04016B7F1AAB}"/>
              </a:ext>
            </a:extLst>
          </p:cNvPr>
          <p:cNvSpPr>
            <a:spLocks noGrp="1"/>
          </p:cNvSpPr>
          <p:nvPr>
            <p:ph type="ctrTitle" hasCustomPrompt="1"/>
          </p:nvPr>
        </p:nvSpPr>
        <p:spPr>
          <a:xfrm>
            <a:off x="422897" y="576263"/>
            <a:ext cx="5646541" cy="3304494"/>
          </a:xfrm>
        </p:spPr>
        <p:txBody>
          <a:bodyPr anchor="b" anchorCtr="0">
            <a:normAutofit/>
          </a:bodyPr>
          <a:lstStyle>
            <a:lvl1pPr>
              <a:defRPr sz="4400"/>
            </a:lvl1pPr>
          </a:lstStyle>
          <a:p>
            <a:pPr algn="l">
              <a:lnSpc>
                <a:spcPts val="5800"/>
              </a:lnSpc>
            </a:pPr>
            <a:r>
              <a:rPr lang="en-US" sz="4800" dirty="0"/>
              <a:t>Click to add title </a:t>
            </a:r>
          </a:p>
        </p:txBody>
      </p:sp>
      <p:sp>
        <p:nvSpPr>
          <p:cNvPr id="4" name="Text Placeholder 14">
            <a:extLst>
              <a:ext uri="{FF2B5EF4-FFF2-40B4-BE49-F238E27FC236}">
                <a16:creationId xmlns="" xmlns:a16="http://schemas.microsoft.com/office/drawing/2014/main" id="{B5241927-0828-2C0E-290E-E82A357BC83F}"/>
              </a:ext>
            </a:extLst>
          </p:cNvPr>
          <p:cNvSpPr>
            <a:spLocks noGrp="1"/>
          </p:cNvSpPr>
          <p:nvPr>
            <p:ph type="body" sz="quarter" idx="10" hasCustomPrompt="1"/>
          </p:nvPr>
        </p:nvSpPr>
        <p:spPr>
          <a:xfrm>
            <a:off x="422275" y="4148138"/>
            <a:ext cx="5673726" cy="1528762"/>
          </a:xfrm>
        </p:spPr>
        <p:txBody>
          <a:bodyPr/>
          <a:lstStyle>
            <a:lvl1pPr marL="0" indent="0">
              <a:buNone/>
              <a:defRPr/>
            </a:lvl1pPr>
          </a:lstStyle>
          <a:p>
            <a:pPr lvl="0"/>
            <a:r>
              <a:rPr lang="en-US" dirty="0"/>
              <a:t>Click to add subtitle</a:t>
            </a:r>
          </a:p>
        </p:txBody>
      </p:sp>
      <p:sp>
        <p:nvSpPr>
          <p:cNvPr id="2" name="Picture Placeholder 13">
            <a:extLst>
              <a:ext uri="{FF2B5EF4-FFF2-40B4-BE49-F238E27FC236}">
                <a16:creationId xmlns="" xmlns:a16="http://schemas.microsoft.com/office/drawing/2014/main" id="{6379D45C-F78A-E101-CD9D-C98EA6E6C569}"/>
              </a:ext>
            </a:extLst>
          </p:cNvPr>
          <p:cNvSpPr>
            <a:spLocks noGrp="1"/>
          </p:cNvSpPr>
          <p:nvPr>
            <p:ph type="pic" sz="quarter" idx="13"/>
          </p:nvPr>
        </p:nvSpPr>
        <p:spPr>
          <a:xfrm>
            <a:off x="6483095" y="-1"/>
            <a:ext cx="5013087" cy="6857998"/>
          </a:xfrm>
          <a:solidFill>
            <a:schemeClr val="accent3"/>
          </a:solidFill>
        </p:spPr>
        <p:txBody>
          <a:bodyPr>
            <a:normAutofit/>
          </a:bodyPr>
          <a:lstStyle>
            <a:lvl1pPr marL="0" indent="0" algn="ctr">
              <a:buNone/>
              <a:defRPr sz="1800"/>
            </a:lvl1pPr>
          </a:lstStyle>
          <a:p>
            <a:r>
              <a:rPr lang="en-US" dirty="0"/>
              <a:t>Click icon to add picture</a:t>
            </a:r>
          </a:p>
        </p:txBody>
      </p:sp>
      <p:sp>
        <p:nvSpPr>
          <p:cNvPr id="6" name="Rectangle 5">
            <a:extLst>
              <a:ext uri="{FF2B5EF4-FFF2-40B4-BE49-F238E27FC236}">
                <a16:creationId xmlns="" xmlns:a16="http://schemas.microsoft.com/office/drawing/2014/main" id="{EA4F6DF6-2D97-1E21-15A5-D0E9397E2F2A}"/>
              </a:ext>
              <a:ext uri="{C183D7F6-B498-43B3-948B-1728B52AA6E4}">
                <adec:decorative xmlns="" xmlns:adec="http://schemas.microsoft.com/office/drawing/2017/decorative" val="1"/>
              </a:ext>
            </a:extLst>
          </p:cNvPr>
          <p:cNvSpPr/>
          <p:nvPr userDrawn="1"/>
        </p:nvSpPr>
        <p:spPr>
          <a:xfrm rot="10800000">
            <a:off x="11504656" y="2020824"/>
            <a:ext cx="687343" cy="1896697"/>
          </a:xfrm>
          <a:prstGeom prst="rect">
            <a:avLst/>
          </a:prstGeom>
          <a:solidFill>
            <a:schemeClr val="accent3">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3862868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EF7D84AA-0BCE-9C85-4510-34EBAE061790}"/>
              </a:ext>
              <a:ext uri="{C183D7F6-B498-43B3-948B-1728B52AA6E4}">
                <adec:decorative xmlns="" xmlns:adec="http://schemas.microsoft.com/office/drawing/2017/decorative" val="1"/>
              </a:ext>
            </a:extLst>
          </p:cNvPr>
          <p:cNvGrpSpPr/>
          <p:nvPr userDrawn="1"/>
        </p:nvGrpSpPr>
        <p:grpSpPr>
          <a:xfrm>
            <a:off x="-1524" y="708955"/>
            <a:ext cx="12193526" cy="5463893"/>
            <a:chOff x="-1524" y="708955"/>
            <a:chExt cx="12193526" cy="5463893"/>
          </a:xfrm>
        </p:grpSpPr>
        <p:sp>
          <p:nvSpPr>
            <p:cNvPr id="5" name="Rectangle 4">
              <a:extLst>
                <a:ext uri="{FF2B5EF4-FFF2-40B4-BE49-F238E27FC236}">
                  <a16:creationId xmlns="" xmlns:a16="http://schemas.microsoft.com/office/drawing/2014/main" id="{E41002A6-9DB7-26A1-2425-8C496B953CA4}"/>
                </a:ext>
              </a:extLst>
            </p:cNvPr>
            <p:cNvSpPr/>
            <p:nvPr userDrawn="1"/>
          </p:nvSpPr>
          <p:spPr>
            <a:xfrm>
              <a:off x="-1524" y="709613"/>
              <a:ext cx="12192000" cy="5463235"/>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Graphic 24">
              <a:extLst>
                <a:ext uri="{FF2B5EF4-FFF2-40B4-BE49-F238E27FC236}">
                  <a16:creationId xmlns="" xmlns:a16="http://schemas.microsoft.com/office/drawing/2014/main" id="{9F029623-B14D-1CDC-9D8F-47D563937B5F}"/>
                </a:ext>
              </a:extLst>
            </p:cNvPr>
            <p:cNvPicPr>
              <a:picLocks noChangeAspect="1"/>
            </p:cNvPicPr>
            <p:nvPr userDrawn="1"/>
          </p:nvPicPr>
          <p:blipFill rotWithShape="1">
            <a:blip r:embed="rId2">
              <a:extLst>
                <a:ext uri="{96DAC541-7B7A-43D3-8B79-37D633B846F1}">
                  <asvg:svgBlip xmlns="" xmlns:asvg="http://schemas.microsoft.com/office/drawing/2016/SVG/main" r:embed="rId3"/>
                </a:ext>
              </a:extLst>
            </a:blip>
            <a:srcRect l="43670" t="-7182" r="-9886" b="52046"/>
            <a:stretch/>
          </p:blipFill>
          <p:spPr>
            <a:xfrm>
              <a:off x="-1" y="1162050"/>
              <a:ext cx="5568949" cy="5009032"/>
            </a:xfrm>
            <a:prstGeom prst="rect">
              <a:avLst/>
            </a:prstGeom>
          </p:spPr>
        </p:pic>
        <p:pic>
          <p:nvPicPr>
            <p:cNvPr id="26" name="Graphic 25">
              <a:extLst>
                <a:ext uri="{FF2B5EF4-FFF2-40B4-BE49-F238E27FC236}">
                  <a16:creationId xmlns="" xmlns:a16="http://schemas.microsoft.com/office/drawing/2014/main" id="{B4D8031F-ED2A-8D7E-D369-6BF3256FE3FC}"/>
                </a:ext>
              </a:extLst>
            </p:cNvPr>
            <p:cNvPicPr>
              <a:picLocks noChangeAspect="1"/>
            </p:cNvPicPr>
            <p:nvPr userDrawn="1"/>
          </p:nvPicPr>
          <p:blipFill rotWithShape="1">
            <a:blip r:embed="rId2">
              <a:extLst>
                <a:ext uri="{96DAC541-7B7A-43D3-8B79-37D633B846F1}">
                  <asvg:svgBlip xmlns="" xmlns:asvg="http://schemas.microsoft.com/office/drawing/2016/SVG/main" r:embed="rId3"/>
                </a:ext>
              </a:extLst>
            </a:blip>
            <a:srcRect l="256" t="-7183" r="44925" b="48899"/>
            <a:stretch/>
          </p:blipFill>
          <p:spPr>
            <a:xfrm rot="16200000">
              <a:off x="7239292" y="366674"/>
              <a:ext cx="4610430" cy="5294991"/>
            </a:xfrm>
            <a:prstGeom prst="rect">
              <a:avLst/>
            </a:prstGeom>
          </p:spPr>
        </p:pic>
      </p:grpSp>
      <p:cxnSp>
        <p:nvCxnSpPr>
          <p:cNvPr id="15" name="Straight Connector 14">
            <a:extLst>
              <a:ext uri="{FF2B5EF4-FFF2-40B4-BE49-F238E27FC236}">
                <a16:creationId xmlns="" xmlns:a16="http://schemas.microsoft.com/office/drawing/2014/main" id="{8A28D3FB-54EA-410D-A062-8F118E5D0CD7}"/>
              </a:ext>
              <a:ext uri="{C183D7F6-B498-43B3-948B-1728B52AA6E4}">
                <adec:decorative xmlns="" xmlns:adec="http://schemas.microsoft.com/office/drawing/2017/decorative" val="1"/>
              </a:ext>
            </a:extLst>
          </p:cNvPr>
          <p:cNvCxnSpPr>
            <a:cxnSpLocks/>
          </p:cNvCxnSpPr>
          <p:nvPr userDrawn="1"/>
        </p:nvCxnSpPr>
        <p:spPr>
          <a:xfrm flipV="1">
            <a:off x="11496184" y="561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id="{6593477A-1279-4BCC-8257-14CC2361F898}"/>
              </a:ext>
              <a:ext uri="{C183D7F6-B498-43B3-948B-1728B52AA6E4}">
                <adec:decorative xmlns="" xmlns:adec="http://schemas.microsoft.com/office/drawing/2017/decorative" val="1"/>
              </a:ext>
            </a:extLst>
          </p:cNvPr>
          <p:cNvCxnSpPr>
            <a:cxnSpLocks/>
          </p:cNvCxnSpPr>
          <p:nvPr userDrawn="1"/>
        </p:nvCxnSpPr>
        <p:spPr>
          <a:xfrm>
            <a:off x="1524" y="617220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 xmlns:a16="http://schemas.microsoft.com/office/drawing/2014/main" id="{97F04C86-E215-DFBB-8302-70BCCDFC2DB8}"/>
              </a:ext>
              <a:ext uri="{C183D7F6-B498-43B3-948B-1728B52AA6E4}">
                <adec:decorative xmlns="" xmlns:adec="http://schemas.microsoft.com/office/drawing/2017/decorative" val="1"/>
              </a:ext>
            </a:extLst>
          </p:cNvPr>
          <p:cNvCxnSpPr>
            <a:cxnSpLocks/>
          </p:cNvCxnSpPr>
          <p:nvPr userDrawn="1"/>
        </p:nvCxnSpPr>
        <p:spPr>
          <a:xfrm>
            <a:off x="0" y="708956"/>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CF29577F-647F-5850-5636-6ED05B99595F}"/>
              </a:ext>
              <a:ext uri="{C183D7F6-B498-43B3-948B-1728B52AA6E4}">
                <adec:decorative xmlns="" xmlns:adec="http://schemas.microsoft.com/office/drawing/2017/decorative" val="1"/>
              </a:ext>
            </a:extLst>
          </p:cNvPr>
          <p:cNvCxnSpPr>
            <a:cxnSpLocks/>
          </p:cNvCxnSpPr>
          <p:nvPr userDrawn="1"/>
        </p:nvCxnSpPr>
        <p:spPr>
          <a:xfrm flipV="1">
            <a:off x="69482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 xmlns:a16="http://schemas.microsoft.com/office/drawing/2014/main" id="{F7CBFB4F-DC16-FC59-E9E7-B92910449EB8}"/>
              </a:ext>
              <a:ext uri="{C183D7F6-B498-43B3-948B-1728B52AA6E4}">
                <adec:decorative xmlns="" xmlns:adec="http://schemas.microsoft.com/office/drawing/2017/decorative" val="1"/>
              </a:ext>
            </a:extLst>
          </p:cNvPr>
          <p:cNvCxnSpPr>
            <a:cxnSpLocks/>
          </p:cNvCxnSpPr>
          <p:nvPr userDrawn="1"/>
        </p:nvCxnSpPr>
        <p:spPr>
          <a:xfrm>
            <a:off x="0" y="616429"/>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 xmlns:a16="http://schemas.microsoft.com/office/drawing/2014/main" id="{A3690604-E7DB-AFA3-7E13-CAFF46FF50F6}"/>
              </a:ext>
              <a:ext uri="{C183D7F6-B498-43B3-948B-1728B52AA6E4}">
                <adec:decorative xmlns="" xmlns:adec="http://schemas.microsoft.com/office/drawing/2017/decorative" val="1"/>
              </a:ext>
            </a:extLst>
          </p:cNvPr>
          <p:cNvCxnSpPr>
            <a:cxnSpLocks/>
          </p:cNvCxnSpPr>
          <p:nvPr userDrawn="1"/>
        </p:nvCxnSpPr>
        <p:spPr>
          <a:xfrm>
            <a:off x="0" y="6279680"/>
            <a:ext cx="12192000" cy="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 xmlns:a16="http://schemas.microsoft.com/office/drawing/2014/main" id="{CE2874C2-BA39-4778-DC11-487CC4FCADC3}"/>
              </a:ext>
              <a:ext uri="{C183D7F6-B498-43B3-948B-1728B52AA6E4}">
                <adec:decorative xmlns=""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 xmlns:a16="http://schemas.microsoft.com/office/drawing/2014/main" id="{46D6334D-FB4A-4843-F2FB-1CAC50021C4D}"/>
              </a:ext>
              <a:ext uri="{C183D7F6-B498-43B3-948B-1728B52AA6E4}">
                <adec:decorative xmlns="" xmlns:adec="http://schemas.microsoft.com/office/drawing/2017/decorative" val="1"/>
              </a:ext>
            </a:extLst>
          </p:cNvPr>
          <p:cNvCxnSpPr>
            <a:cxnSpLocks/>
          </p:cNvCxnSpPr>
          <p:nvPr userDrawn="1"/>
        </p:nvCxnSpPr>
        <p:spPr>
          <a:xfrm flipV="1">
            <a:off x="586958"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 xmlns:a16="http://schemas.microsoft.com/office/drawing/2014/main" id="{FC043C06-5053-E291-E708-44B684DC523C}"/>
              </a:ext>
            </a:extLst>
          </p:cNvPr>
          <p:cNvSpPr>
            <a:spLocks noGrp="1"/>
          </p:cNvSpPr>
          <p:nvPr>
            <p:ph type="title" hasCustomPrompt="1"/>
          </p:nvPr>
        </p:nvSpPr>
        <p:spPr>
          <a:xfrm>
            <a:off x="1828932" y="1115167"/>
            <a:ext cx="8534136" cy="4655385"/>
          </a:xfrm>
        </p:spPr>
        <p:txBody>
          <a:bodyPr>
            <a:noAutofit/>
          </a:bodyPr>
          <a:lstStyle>
            <a:lvl1pPr algn="ctr">
              <a:defRPr sz="7200"/>
            </a:lvl1pPr>
          </a:lstStyle>
          <a:p>
            <a:r>
              <a:rPr lang="en-US" dirty="0"/>
              <a:t>Click to add title</a:t>
            </a:r>
          </a:p>
        </p:txBody>
      </p:sp>
    </p:spTree>
    <p:extLst>
      <p:ext uri="{BB962C8B-B14F-4D97-AF65-F5344CB8AC3E}">
        <p14:creationId xmlns:p14="http://schemas.microsoft.com/office/powerpoint/2010/main" val="2355768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2">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BC2EA47A-F66B-4005-A5A4-458E90C0968A}"/>
              </a:ext>
            </a:extLst>
          </p:cNvPr>
          <p:cNvSpPr>
            <a:spLocks noGrp="1"/>
          </p:cNvSpPr>
          <p:nvPr>
            <p:ph type="ctrTitle" hasCustomPrompt="1"/>
          </p:nvPr>
        </p:nvSpPr>
        <p:spPr>
          <a:xfrm>
            <a:off x="422897" y="576262"/>
            <a:ext cx="5646541" cy="5295371"/>
          </a:xfrm>
        </p:spPr>
        <p:txBody>
          <a:bodyPr anchor="ctr" anchorCtr="0">
            <a:normAutofit/>
          </a:bodyPr>
          <a:lstStyle>
            <a:lvl1pPr>
              <a:defRPr sz="4400"/>
            </a:lvl1pPr>
          </a:lstStyle>
          <a:p>
            <a:pPr algn="l">
              <a:lnSpc>
                <a:spcPts val="5800"/>
              </a:lnSpc>
            </a:pPr>
            <a:r>
              <a:rPr lang="en-US" sz="4800" dirty="0"/>
              <a:t>Click to add title </a:t>
            </a:r>
          </a:p>
        </p:txBody>
      </p:sp>
      <p:sp>
        <p:nvSpPr>
          <p:cNvPr id="2" name="Picture Placeholder 13">
            <a:extLst>
              <a:ext uri="{FF2B5EF4-FFF2-40B4-BE49-F238E27FC236}">
                <a16:creationId xmlns="" xmlns:a16="http://schemas.microsoft.com/office/drawing/2014/main" id="{6379D45C-F78A-E101-CD9D-C98EA6E6C569}"/>
              </a:ext>
            </a:extLst>
          </p:cNvPr>
          <p:cNvSpPr>
            <a:spLocks noGrp="1"/>
          </p:cNvSpPr>
          <p:nvPr>
            <p:ph type="pic" sz="quarter" idx="13"/>
          </p:nvPr>
        </p:nvSpPr>
        <p:spPr>
          <a:xfrm>
            <a:off x="6483095" y="-1"/>
            <a:ext cx="5013087" cy="6857998"/>
          </a:xfrm>
          <a:solidFill>
            <a:schemeClr val="accent3"/>
          </a:solidFill>
        </p:spPr>
        <p:txBody>
          <a:bodyPr>
            <a:normAutofit/>
          </a:bodyPr>
          <a:lstStyle>
            <a:lvl1pPr marL="0" indent="0" algn="ctr">
              <a:buNone/>
              <a:defRPr sz="1800"/>
            </a:lvl1pPr>
          </a:lstStyle>
          <a:p>
            <a:r>
              <a:rPr lang="en-US" dirty="0"/>
              <a:t>Click icon to add picture</a:t>
            </a:r>
          </a:p>
        </p:txBody>
      </p:sp>
    </p:spTree>
    <p:extLst>
      <p:ext uri="{BB962C8B-B14F-4D97-AF65-F5344CB8AC3E}">
        <p14:creationId xmlns:p14="http://schemas.microsoft.com/office/powerpoint/2010/main" val="2477191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BC2EA47A-F66B-4005-A5A4-458E90C0968A}"/>
              </a:ext>
            </a:extLst>
          </p:cNvPr>
          <p:cNvSpPr>
            <a:spLocks noGrp="1"/>
          </p:cNvSpPr>
          <p:nvPr>
            <p:ph type="ctrTitle" hasCustomPrompt="1"/>
          </p:nvPr>
        </p:nvSpPr>
        <p:spPr>
          <a:xfrm>
            <a:off x="422897" y="576263"/>
            <a:ext cx="5646541" cy="3304494"/>
          </a:xfrm>
        </p:spPr>
        <p:txBody>
          <a:bodyPr anchor="b" anchorCtr="0">
            <a:normAutofit/>
          </a:bodyPr>
          <a:lstStyle>
            <a:lvl1pPr>
              <a:defRPr sz="4400"/>
            </a:lvl1pPr>
          </a:lstStyle>
          <a:p>
            <a:pPr algn="l">
              <a:lnSpc>
                <a:spcPts val="5800"/>
              </a:lnSpc>
            </a:pPr>
            <a:r>
              <a:rPr lang="en-US" sz="4800" dirty="0"/>
              <a:t>Click to add title </a:t>
            </a:r>
          </a:p>
        </p:txBody>
      </p:sp>
      <p:sp>
        <p:nvSpPr>
          <p:cNvPr id="4" name="Rectangle 3">
            <a:extLst>
              <a:ext uri="{FF2B5EF4-FFF2-40B4-BE49-F238E27FC236}">
                <a16:creationId xmlns="" xmlns:a16="http://schemas.microsoft.com/office/drawing/2014/main" id="{39415B1A-CA14-E219-0C7F-0B38B168475A}"/>
              </a:ext>
              <a:ext uri="{C183D7F6-B498-43B3-948B-1728B52AA6E4}">
                <adec:decorative xmlns="" xmlns:adec="http://schemas.microsoft.com/office/drawing/2017/decorative" val="1"/>
              </a:ext>
            </a:extLst>
          </p:cNvPr>
          <p:cNvSpPr/>
          <p:nvPr userDrawn="1"/>
        </p:nvSpPr>
        <p:spPr>
          <a:xfrm>
            <a:off x="6483096" y="1"/>
            <a:ext cx="5013088" cy="6857999"/>
          </a:xfrm>
          <a:prstGeom prst="rect">
            <a:avLst/>
          </a:prstGeom>
          <a:solidFill>
            <a:schemeClr val="accent3">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 xmlns:a16="http://schemas.microsoft.com/office/drawing/2014/main" id="{92BA35BB-6689-91C0-7D75-944092B3CDB5}"/>
              </a:ext>
              <a:ext uri="{C183D7F6-B498-43B3-948B-1728B52AA6E4}">
                <adec:decorative xmlns="" xmlns:adec="http://schemas.microsoft.com/office/drawing/2017/decorative" val="1"/>
              </a:ext>
            </a:extLst>
          </p:cNvPr>
          <p:cNvCxnSpPr>
            <a:cxnSpLocks/>
          </p:cNvCxnSpPr>
          <p:nvPr userDrawn="1"/>
        </p:nvCxnSpPr>
        <p:spPr>
          <a:xfrm flipV="1">
            <a:off x="11605041"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171949B5-8206-3159-8E9E-E95F2A9AA4EA}"/>
              </a:ext>
              <a:ext uri="{C183D7F6-B498-43B3-948B-1728B52AA6E4}">
                <adec:decorative xmlns="" xmlns:adec="http://schemas.microsoft.com/office/drawing/2017/decorative" val="1"/>
              </a:ext>
            </a:extLst>
          </p:cNvPr>
          <p:cNvCxnSpPr>
            <a:cxnSpLocks/>
          </p:cNvCxnSpPr>
          <p:nvPr userDrawn="1"/>
        </p:nvCxnSpPr>
        <p:spPr>
          <a:xfrm flipV="1">
            <a:off x="6483096"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 xmlns:a16="http://schemas.microsoft.com/office/drawing/2014/main" id="{B997BFBC-DA17-6BEB-A937-333E9504DD6D}"/>
              </a:ext>
              <a:ext uri="{C183D7F6-B498-43B3-948B-1728B52AA6E4}">
                <adec:decorative xmlns="" xmlns:adec="http://schemas.microsoft.com/office/drawing/2017/decorative" val="1"/>
              </a:ext>
            </a:extLst>
          </p:cNvPr>
          <p:cNvCxnSpPr>
            <a:cxnSpLocks/>
          </p:cNvCxnSpPr>
          <p:nvPr userDrawn="1"/>
        </p:nvCxnSpPr>
        <p:spPr>
          <a:xfrm flipV="1">
            <a:off x="6363569" y="0"/>
            <a:ext cx="0" cy="6858000"/>
          </a:xfrm>
          <a:prstGeom prst="line">
            <a:avLst/>
          </a:prstGeom>
          <a:ln w="9525" cap="rnd">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 xmlns:a16="http://schemas.microsoft.com/office/drawing/2014/main" id="{DF9A5C70-EFC4-1BAB-285F-B317FAF4744B}"/>
              </a:ext>
            </a:extLst>
          </p:cNvPr>
          <p:cNvSpPr>
            <a:spLocks noGrp="1"/>
          </p:cNvSpPr>
          <p:nvPr>
            <p:ph type="body" sz="quarter" idx="10" hasCustomPrompt="1"/>
          </p:nvPr>
        </p:nvSpPr>
        <p:spPr>
          <a:xfrm>
            <a:off x="422275" y="4148138"/>
            <a:ext cx="5673726" cy="1528762"/>
          </a:xfrm>
        </p:spPr>
        <p:txBody>
          <a:bodyPr/>
          <a:lstStyle>
            <a:lvl1pPr marL="0" indent="0">
              <a:buNone/>
              <a:defRPr/>
            </a:lvl1pPr>
          </a:lstStyle>
          <a:p>
            <a:pPr lvl="0"/>
            <a:r>
              <a:rPr lang="en-US" dirty="0"/>
              <a:t>Click to add subtitle</a:t>
            </a:r>
          </a:p>
        </p:txBody>
      </p:sp>
      <p:pic>
        <p:nvPicPr>
          <p:cNvPr id="16" name="Graphic 15">
            <a:extLst>
              <a:ext uri="{FF2B5EF4-FFF2-40B4-BE49-F238E27FC236}">
                <a16:creationId xmlns="" xmlns:a16="http://schemas.microsoft.com/office/drawing/2014/main" id="{C073F905-5A3E-F9EB-B095-7A3A17C1ED33}"/>
              </a:ext>
              <a:ext uri="{C183D7F6-B498-43B3-948B-1728B52AA6E4}">
                <adec:decorative xmlns="" xmlns:adec="http://schemas.microsoft.com/office/drawing/2017/decorative" val="1"/>
              </a:ext>
            </a:extLst>
          </p:cNvPr>
          <p:cNvPicPr>
            <a:picLocks noChangeAspect="1"/>
          </p:cNvPicPr>
          <p:nvPr userDrawn="1"/>
        </p:nvPicPr>
        <p:blipFill rotWithShape="1">
          <a:blip r:embed="rId2">
            <a:extLst>
              <a:ext uri="{96DAC541-7B7A-43D3-8B79-37D633B846F1}">
                <asvg:svgBlip xmlns="" xmlns:asvg="http://schemas.microsoft.com/office/drawing/2016/SVG/main" r:embed="rId3"/>
              </a:ext>
            </a:extLst>
          </a:blip>
          <a:srcRect l="12249" t="13424" r="28018" b="11087"/>
          <a:stretch/>
        </p:blipFill>
        <p:spPr>
          <a:xfrm>
            <a:off x="6472427" y="0"/>
            <a:ext cx="5023757" cy="6858000"/>
          </a:xfrm>
          <a:prstGeom prst="rect">
            <a:avLst/>
          </a:prstGeom>
        </p:spPr>
      </p:pic>
    </p:spTree>
    <p:extLst>
      <p:ext uri="{BB962C8B-B14F-4D97-AF65-F5344CB8AC3E}">
        <p14:creationId xmlns:p14="http://schemas.microsoft.com/office/powerpoint/2010/main" val="1800719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r>
              <a:rPr lang="en-US" dirty="0"/>
              <a:t>20XX</a:t>
            </a:r>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r>
              <a:rPr lang="en-US" dirty="0"/>
              <a:t>Sample Footer Text</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106525765"/>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 id="2147483894" r:id="rId18"/>
    <p:sldLayoutId id="2147483895" r:id="rId19"/>
    <p:sldLayoutId id="2147483897" r:id="rId20"/>
    <p:sldLayoutId id="2147483898" r:id="rId21"/>
  </p:sldLayoutIdLst>
  <p:hf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C2BAD7B4-5997-4A95-A2A9-773DF1F4CE53}"/>
              </a:ext>
            </a:extLst>
          </p:cNvPr>
          <p:cNvSpPr>
            <a:spLocks noGrp="1"/>
          </p:cNvSpPr>
          <p:nvPr>
            <p:ph type="ctrTitle"/>
          </p:nvPr>
        </p:nvSpPr>
        <p:spPr>
          <a:xfrm>
            <a:off x="1149532" y="1190218"/>
            <a:ext cx="5246478" cy="3304494"/>
          </a:xfrm>
        </p:spPr>
        <p:txBody>
          <a:bodyPr>
            <a:normAutofit/>
          </a:bodyPr>
          <a:lstStyle/>
          <a:p>
            <a:r>
              <a:rPr lang="en-US" dirty="0" smtClean="0">
                <a:solidFill>
                  <a:srgbClr val="0070C0"/>
                </a:solidFill>
                <a:latin typeface="Arial Black" pitchFamily="34" charset="0"/>
              </a:rPr>
              <a:t>ACHIEVEMENTS </a:t>
            </a:r>
            <a:r>
              <a:rPr lang="en-US" dirty="0">
                <a:solidFill>
                  <a:srgbClr val="0070C0"/>
                </a:solidFill>
                <a:latin typeface="Arial Black" pitchFamily="34" charset="0"/>
              </a:rPr>
              <a:t>OF PROSECUTION </a:t>
            </a:r>
            <a:r>
              <a:rPr lang="en-US" dirty="0" smtClean="0">
                <a:solidFill>
                  <a:srgbClr val="0070C0"/>
                </a:solidFill>
                <a:latin typeface="Arial Black" pitchFamily="34" charset="0"/>
              </a:rPr>
              <a:t>DEPARTMENT</a:t>
            </a:r>
            <a:endParaRPr lang="en-US" dirty="0"/>
          </a:p>
        </p:txBody>
      </p:sp>
      <p:pic>
        <p:nvPicPr>
          <p:cNvPr id="11" name="Picture Placeholder 10" descr="A plant in a pot">
            <a:extLst>
              <a:ext uri="{FF2B5EF4-FFF2-40B4-BE49-F238E27FC236}">
                <a16:creationId xmlns="" xmlns:a16="http://schemas.microsoft.com/office/drawing/2014/main" id="{86E0BB36-7BDD-D349-82E5-EF4C5EC28FC0}"/>
              </a:ext>
            </a:extLst>
          </p:cNvPr>
          <p:cNvPicPr>
            <a:picLocks noGrp="1" noChangeAspect="1"/>
          </p:cNvPicPr>
          <p:nvPr>
            <p:ph type="pic" sz="quarter" idx="13"/>
          </p:nvPr>
        </p:nvPicPr>
        <p:blipFill>
          <a:blip r:embed="rId3"/>
          <a:srcRect l="13" r="13"/>
          <a:stretch/>
        </p:blipFill>
        <p:spPr/>
      </p:pic>
    </p:spTree>
    <p:extLst>
      <p:ext uri="{BB962C8B-B14F-4D97-AF65-F5344CB8AC3E}">
        <p14:creationId xmlns:p14="http://schemas.microsoft.com/office/powerpoint/2010/main" val="35746582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7829" y="2357378"/>
            <a:ext cx="5590902" cy="2008307"/>
          </a:xfrm>
          <a:prstGeom prst="rect">
            <a:avLst/>
          </a:prstGeom>
          <a:noFill/>
        </p:spPr>
        <p:txBody>
          <a:bodyPr wrap="square" rtlCol="0">
            <a:spAutoFit/>
          </a:bodyPr>
          <a:lstStyle/>
          <a:p>
            <a:pPr marL="285750" indent="-285750" algn="just">
              <a:lnSpc>
                <a:spcPct val="150000"/>
              </a:lnSpc>
              <a:buFont typeface="Arial" pitchFamily="34" charset="0"/>
              <a:buChar char="•"/>
            </a:pPr>
            <a:r>
              <a:rPr lang="en-US" sz="1700" dirty="0"/>
              <a:t>Rajasthan got Third  Position in 2022 by MHA.</a:t>
            </a:r>
          </a:p>
          <a:p>
            <a:pPr marL="285750" indent="-285750" algn="just">
              <a:lnSpc>
                <a:spcPct val="150000"/>
              </a:lnSpc>
              <a:buFont typeface="Arial" pitchFamily="34" charset="0"/>
              <a:buChar char="•"/>
            </a:pPr>
            <a:r>
              <a:rPr lang="en-US" sz="1700" dirty="0"/>
              <a:t>Rajasthan got First Position in 2023 by MHA.</a:t>
            </a:r>
          </a:p>
          <a:p>
            <a:pPr marL="285750" indent="-285750" algn="just">
              <a:lnSpc>
                <a:spcPct val="150000"/>
              </a:lnSpc>
              <a:buFont typeface="Arial" pitchFamily="34" charset="0"/>
              <a:buChar char="•"/>
            </a:pPr>
            <a:r>
              <a:rPr lang="en-US" sz="1700" dirty="0"/>
              <a:t>First Position 2024 by SCOKH  INTERNATIONAL.</a:t>
            </a:r>
          </a:p>
          <a:p>
            <a:pPr marL="285750" indent="-285750" algn="just">
              <a:lnSpc>
                <a:spcPct val="150000"/>
              </a:lnSpc>
              <a:buFont typeface="Arial" pitchFamily="34" charset="0"/>
              <a:buChar char="•"/>
            </a:pPr>
            <a:r>
              <a:rPr lang="en-US" sz="1700" dirty="0"/>
              <a:t>Well known SCOKH  INTERNATIONAL. Institution nominated Rajasthan on TOP in 2024</a:t>
            </a:r>
          </a:p>
        </p:txBody>
      </p:sp>
      <p:sp>
        <p:nvSpPr>
          <p:cNvPr id="4" name="TextBox 3"/>
          <p:cNvSpPr txBox="1"/>
          <p:nvPr/>
        </p:nvSpPr>
        <p:spPr>
          <a:xfrm>
            <a:off x="822960" y="117566"/>
            <a:ext cx="4859382" cy="1077218"/>
          </a:xfrm>
          <a:prstGeom prst="rect">
            <a:avLst/>
          </a:prstGeom>
          <a:noFill/>
        </p:spPr>
        <p:txBody>
          <a:bodyPr wrap="square" rtlCol="0">
            <a:spAutoFit/>
          </a:bodyPr>
          <a:lstStyle/>
          <a:p>
            <a:r>
              <a:rPr lang="en-US" sz="3200" b="1" dirty="0">
                <a:solidFill>
                  <a:srgbClr val="0070C0"/>
                </a:solidFill>
              </a:rPr>
              <a:t>E-Prosecution Software</a:t>
            </a:r>
          </a:p>
          <a:p>
            <a:endParaRPr lang="en-US" sz="3200" b="1" dirty="0"/>
          </a:p>
        </p:txBody>
      </p:sp>
      <p:graphicFrame>
        <p:nvGraphicFramePr>
          <p:cNvPr id="5" name="Table 4"/>
          <p:cNvGraphicFramePr>
            <a:graphicFrameLocks noGrp="1"/>
          </p:cNvGraphicFramePr>
          <p:nvPr>
            <p:extLst>
              <p:ext uri="{D42A27DB-BD31-4B8C-83A1-F6EECF244321}">
                <p14:modId xmlns:p14="http://schemas.microsoft.com/office/powerpoint/2010/main" val="1288942369"/>
              </p:ext>
            </p:extLst>
          </p:nvPr>
        </p:nvGraphicFramePr>
        <p:xfrm>
          <a:off x="640080" y="4487684"/>
          <a:ext cx="5042262" cy="2311400"/>
        </p:xfrm>
        <a:graphic>
          <a:graphicData uri="http://schemas.openxmlformats.org/drawingml/2006/table">
            <a:tbl>
              <a:tblPr firstRow="1" bandRow="1">
                <a:tableStyleId>{F5AB1C69-6EDB-4FF4-983F-18BD219EF322}</a:tableStyleId>
              </a:tblPr>
              <a:tblGrid>
                <a:gridCol w="2521131"/>
                <a:gridCol w="2521131"/>
              </a:tblGrid>
              <a:tr h="370840">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solidFill>
                            <a:srgbClr val="0070C0"/>
                          </a:solidFill>
                        </a:rPr>
                        <a:t>Progress on</a:t>
                      </a:r>
                      <a:r>
                        <a:rPr lang="en-US" sz="2400" baseline="0" dirty="0" smtClean="0">
                          <a:solidFill>
                            <a:srgbClr val="0070C0"/>
                          </a:solidFill>
                        </a:rPr>
                        <a:t> </a:t>
                      </a:r>
                      <a:r>
                        <a:rPr lang="en-US" sz="2400" dirty="0" smtClean="0">
                          <a:solidFill>
                            <a:srgbClr val="0070C0"/>
                          </a:solidFill>
                        </a:rPr>
                        <a:t>E-Prosecution Software</a:t>
                      </a:r>
                      <a:endParaRPr lang="en-US" sz="2400" dirty="0"/>
                    </a:p>
                  </a:txBody>
                  <a:tcPr/>
                </a:tc>
                <a:tc hMerge="1">
                  <a:txBody>
                    <a:bodyPr/>
                    <a:lstStyle/>
                    <a:p>
                      <a:endParaRPr lang="en-US" dirty="0"/>
                    </a:p>
                  </a:txBody>
                  <a:tcPr/>
                </a:tc>
              </a:tr>
              <a:tr h="370840">
                <a:tc>
                  <a:txBody>
                    <a:bodyPr/>
                    <a:lstStyle/>
                    <a:p>
                      <a:pPr algn="ctr"/>
                      <a:r>
                        <a:rPr lang="en-US" dirty="0" smtClean="0"/>
                        <a:t>2021</a:t>
                      </a:r>
                      <a:endParaRPr lang="en-US" dirty="0"/>
                    </a:p>
                  </a:txBody>
                  <a:tcPr/>
                </a:tc>
                <a:tc>
                  <a:txBody>
                    <a:bodyPr/>
                    <a:lstStyle/>
                    <a:p>
                      <a:pPr algn="ctr"/>
                      <a:r>
                        <a:rPr lang="en-US" dirty="0" smtClean="0"/>
                        <a:t>83019</a:t>
                      </a:r>
                      <a:endParaRPr lang="en-US" dirty="0"/>
                    </a:p>
                  </a:txBody>
                  <a:tcPr/>
                </a:tc>
              </a:tr>
              <a:tr h="370840">
                <a:tc>
                  <a:txBody>
                    <a:bodyPr/>
                    <a:lstStyle/>
                    <a:p>
                      <a:pPr algn="ctr"/>
                      <a:r>
                        <a:rPr lang="en-US" dirty="0" smtClean="0"/>
                        <a:t>2022</a:t>
                      </a:r>
                      <a:endParaRPr lang="en-US" dirty="0"/>
                    </a:p>
                  </a:txBody>
                  <a:tcPr/>
                </a:tc>
                <a:tc>
                  <a:txBody>
                    <a:bodyPr/>
                    <a:lstStyle/>
                    <a:p>
                      <a:pPr algn="ctr"/>
                      <a:r>
                        <a:rPr lang="en-US" dirty="0" smtClean="0"/>
                        <a:t>50281</a:t>
                      </a:r>
                      <a:endParaRPr lang="en-US" dirty="0"/>
                    </a:p>
                  </a:txBody>
                  <a:tcPr/>
                </a:tc>
              </a:tr>
              <a:tr h="370840">
                <a:tc>
                  <a:txBody>
                    <a:bodyPr/>
                    <a:lstStyle/>
                    <a:p>
                      <a:pPr algn="ctr"/>
                      <a:r>
                        <a:rPr lang="en-US" dirty="0" smtClean="0"/>
                        <a:t>2023</a:t>
                      </a:r>
                      <a:endParaRPr lang="en-US" dirty="0"/>
                    </a:p>
                  </a:txBody>
                  <a:tcPr/>
                </a:tc>
                <a:tc>
                  <a:txBody>
                    <a:bodyPr/>
                    <a:lstStyle/>
                    <a:p>
                      <a:pPr algn="ctr"/>
                      <a:r>
                        <a:rPr lang="en-US" dirty="0" smtClean="0"/>
                        <a:t>285161</a:t>
                      </a:r>
                      <a:endParaRPr lang="en-US" dirty="0"/>
                    </a:p>
                  </a:txBody>
                  <a:tcPr/>
                </a:tc>
              </a:tr>
              <a:tr h="370840">
                <a:tc>
                  <a:txBody>
                    <a:bodyPr/>
                    <a:lstStyle/>
                    <a:p>
                      <a:pPr algn="ctr"/>
                      <a:r>
                        <a:rPr lang="en-US" dirty="0" smtClean="0"/>
                        <a:t>2024</a:t>
                      </a:r>
                      <a:endParaRPr lang="en-US" dirty="0"/>
                    </a:p>
                  </a:txBody>
                  <a:tcPr/>
                </a:tc>
                <a:tc>
                  <a:txBody>
                    <a:bodyPr/>
                    <a:lstStyle/>
                    <a:p>
                      <a:pPr algn="ctr"/>
                      <a:r>
                        <a:rPr lang="en-US" dirty="0" smtClean="0"/>
                        <a:t>815670</a:t>
                      </a:r>
                      <a:endParaRPr lang="en-US" dirty="0"/>
                    </a:p>
                  </a:txBody>
                  <a:tcPr/>
                </a:tc>
              </a:tr>
              <a:tr h="370840">
                <a:tc>
                  <a:txBody>
                    <a:bodyPr/>
                    <a:lstStyle/>
                    <a:p>
                      <a:pPr algn="ctr"/>
                      <a:r>
                        <a:rPr lang="en-US" dirty="0" smtClean="0"/>
                        <a:t>2025</a:t>
                      </a:r>
                      <a:endParaRPr lang="en-US" dirty="0"/>
                    </a:p>
                  </a:txBody>
                  <a:tcPr/>
                </a:tc>
                <a:tc>
                  <a:txBody>
                    <a:bodyPr/>
                    <a:lstStyle/>
                    <a:p>
                      <a:pPr algn="ctr"/>
                      <a:r>
                        <a:rPr lang="en-IN" sz="1800" b="0" i="0" kern="1200" dirty="0" smtClean="0">
                          <a:solidFill>
                            <a:schemeClr val="dk1"/>
                          </a:solidFill>
                          <a:effectLst/>
                          <a:latin typeface="+mn-lt"/>
                          <a:ea typeface="+mn-ea"/>
                          <a:cs typeface="+mn-cs"/>
                        </a:rPr>
                        <a:t>1067474</a:t>
                      </a:r>
                      <a:endParaRPr lang="en-US" dirty="0"/>
                    </a:p>
                  </a:txBody>
                  <a:tcPr/>
                </a:tc>
              </a:tr>
            </a:tbl>
          </a:graphicData>
        </a:graphic>
      </p:graphicFrame>
      <p:sp>
        <p:nvSpPr>
          <p:cNvPr id="6" name="TextBox 5"/>
          <p:cNvSpPr txBox="1"/>
          <p:nvPr/>
        </p:nvSpPr>
        <p:spPr>
          <a:xfrm>
            <a:off x="822960" y="959652"/>
            <a:ext cx="4898571" cy="1290033"/>
          </a:xfrm>
          <a:prstGeom prst="rect">
            <a:avLst/>
          </a:prstGeom>
          <a:noFill/>
        </p:spPr>
        <p:txBody>
          <a:bodyPr wrap="square" rtlCol="0">
            <a:spAutoFit/>
          </a:bodyPr>
          <a:lstStyle/>
          <a:p>
            <a:pPr algn="just">
              <a:lnSpc>
                <a:spcPct val="150000"/>
              </a:lnSpc>
            </a:pPr>
            <a:r>
              <a:rPr lang="en-US" dirty="0" smtClean="0"/>
              <a:t>E-Prosecution Software is a digital platform designed to streamline and modernize the Prosecution process.</a:t>
            </a:r>
            <a:endParaRPr lang="en-US" dirty="0"/>
          </a:p>
        </p:txBody>
      </p:sp>
    </p:spTree>
    <p:extLst>
      <p:ext uri="{BB962C8B-B14F-4D97-AF65-F5344CB8AC3E}">
        <p14:creationId xmlns:p14="http://schemas.microsoft.com/office/powerpoint/2010/main" val="3885810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7827" y="654319"/>
            <a:ext cx="5617027" cy="3269741"/>
          </a:xfrm>
          <a:prstGeom prst="rect">
            <a:avLst/>
          </a:prstGeom>
          <a:noFill/>
        </p:spPr>
        <p:txBody>
          <a:bodyPr wrap="square" rtlCol="0">
            <a:spAutoFit/>
          </a:bodyPr>
          <a:lstStyle/>
          <a:p>
            <a:pPr algn="just">
              <a:lnSpc>
                <a:spcPct val="150000"/>
              </a:lnSpc>
            </a:pPr>
            <a:r>
              <a:rPr lang="en-US" sz="2000" dirty="0"/>
              <a:t>Evidence through video conferencing is now a very useful facility which not only saves the time and labor of the witnesses in going to every court for giving evidence but also helps the State Government in saving the amount of TA/DA given to the witnesses for going to the government offices for giving evidence.</a:t>
            </a:r>
          </a:p>
        </p:txBody>
      </p:sp>
      <p:graphicFrame>
        <p:nvGraphicFramePr>
          <p:cNvPr id="4" name="Table 3"/>
          <p:cNvGraphicFramePr>
            <a:graphicFrameLocks noGrp="1"/>
          </p:cNvGraphicFramePr>
          <p:nvPr>
            <p:extLst>
              <p:ext uri="{D42A27DB-BD31-4B8C-83A1-F6EECF244321}">
                <p14:modId xmlns:p14="http://schemas.microsoft.com/office/powerpoint/2010/main" val="3678722608"/>
              </p:ext>
            </p:extLst>
          </p:nvPr>
        </p:nvGraphicFramePr>
        <p:xfrm>
          <a:off x="1018903" y="4107935"/>
          <a:ext cx="4457985" cy="2526599"/>
        </p:xfrm>
        <a:graphic>
          <a:graphicData uri="http://schemas.openxmlformats.org/drawingml/2006/table">
            <a:tbl>
              <a:tblPr firstRow="1" bandRow="1">
                <a:tableStyleId>{F5AB1C69-6EDB-4FF4-983F-18BD219EF322}</a:tableStyleId>
              </a:tblPr>
              <a:tblGrid>
                <a:gridCol w="2198377">
                  <a:extLst>
                    <a:ext uri="{9D8B030D-6E8A-4147-A177-3AD203B41FA5}">
                      <a16:colId xmlns="" xmlns:a16="http://schemas.microsoft.com/office/drawing/2014/main" val="20000"/>
                    </a:ext>
                  </a:extLst>
                </a:gridCol>
                <a:gridCol w="2259608"/>
              </a:tblGrid>
              <a:tr h="418218">
                <a:tc gridSpan="2">
                  <a:txBody>
                    <a:bodyPr/>
                    <a:lstStyle/>
                    <a:p>
                      <a:pPr algn="ctr"/>
                      <a:r>
                        <a:rPr lang="en-US" sz="2400" b="1" dirty="0" smtClean="0">
                          <a:solidFill>
                            <a:srgbClr val="0070C0"/>
                          </a:solidFill>
                        </a:rPr>
                        <a:t>Progress in</a:t>
                      </a:r>
                      <a:r>
                        <a:rPr lang="en-US" sz="2400" b="1" baseline="0" dirty="0" smtClean="0">
                          <a:solidFill>
                            <a:srgbClr val="0070C0"/>
                          </a:solidFill>
                        </a:rPr>
                        <a:t> </a:t>
                      </a:r>
                      <a:r>
                        <a:rPr lang="en-US" sz="2400" b="1" dirty="0" smtClean="0">
                          <a:solidFill>
                            <a:srgbClr val="0070C0"/>
                          </a:solidFill>
                        </a:rPr>
                        <a:t>Evidence by V.C.</a:t>
                      </a:r>
                      <a:endParaRPr lang="en-US" sz="2400" b="1" dirty="0">
                        <a:solidFill>
                          <a:srgbClr val="0070C0"/>
                        </a:solidFill>
                      </a:endParaRPr>
                    </a:p>
                  </a:txBody>
                  <a:tcPr>
                    <a:solidFill>
                      <a:srgbClr val="DBDBDD"/>
                    </a:solidFill>
                  </a:tcPr>
                </a:tc>
                <a:tc hMerge="1">
                  <a:txBody>
                    <a:bodyPr/>
                    <a:lstStyle/>
                    <a:p>
                      <a:endParaRPr lang="en-US"/>
                    </a:p>
                  </a:txBody>
                  <a:tcPr/>
                </a:tc>
                <a:extLst>
                  <a:ext uri="{0D108BD9-81ED-4DB2-BD59-A6C34878D82A}">
                    <a16:rowId xmlns="" xmlns:a16="http://schemas.microsoft.com/office/drawing/2014/main" val="10000"/>
                  </a:ext>
                </a:extLst>
              </a:tr>
              <a:tr h="384472">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dirty="0">
                          <a:solidFill>
                            <a:srgbClr val="0070C0"/>
                          </a:solidFill>
                        </a:rPr>
                        <a:t>2021</a:t>
                      </a:r>
                    </a:p>
                  </a:txBody>
                  <a:tcPr>
                    <a:solidFill>
                      <a:srgbClr val="DBDBDD"/>
                    </a:solidFill>
                  </a:tcPr>
                </a:tc>
                <a:tc>
                  <a:txBody>
                    <a:bodyPr/>
                    <a:lstStyle/>
                    <a:p>
                      <a:pPr marL="0" marR="0" indent="0" algn="ctr" defTabSz="457200" rtl="0" eaLnBrk="1" fontAlgn="auto" latinLnBrk="0" hangingPunct="1">
                        <a:lnSpc>
                          <a:spcPts val="2160"/>
                        </a:lnSpc>
                        <a:spcBef>
                          <a:spcPts val="0"/>
                        </a:spcBef>
                        <a:spcAft>
                          <a:spcPts val="0"/>
                        </a:spcAft>
                        <a:buClrTx/>
                        <a:buSzTx/>
                        <a:buFontTx/>
                        <a:buNone/>
                        <a:tabLst/>
                        <a:defRPr/>
                      </a:pPr>
                      <a:r>
                        <a:rPr lang="en-US" dirty="0" smtClean="0">
                          <a:solidFill>
                            <a:srgbClr val="0070C0"/>
                          </a:solidFill>
                        </a:rPr>
                        <a:t>40</a:t>
                      </a:r>
                      <a:endParaRPr lang="en-US" dirty="0">
                        <a:solidFill>
                          <a:srgbClr val="0070C0"/>
                        </a:solidFill>
                      </a:endParaRPr>
                    </a:p>
                  </a:txBody>
                  <a:tcPr>
                    <a:solidFill>
                      <a:srgbClr val="DBDBDD"/>
                    </a:solidFill>
                  </a:tcPr>
                </a:tc>
                <a:extLst>
                  <a:ext uri="{0D108BD9-81ED-4DB2-BD59-A6C34878D82A}">
                    <a16:rowId xmlns="" xmlns:a16="http://schemas.microsoft.com/office/drawing/2014/main" val="10001"/>
                  </a:ext>
                </a:extLst>
              </a:tr>
              <a:tr h="400364">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2022</a:t>
                      </a: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198</a:t>
                      </a:r>
                      <a:endParaRPr lang="en-US" sz="1800" kern="1200" dirty="0">
                        <a:solidFill>
                          <a:srgbClr val="0070C0"/>
                        </a:solidFill>
                        <a:latin typeface="+mn-lt"/>
                        <a:ea typeface="+mn-ea"/>
                        <a:cs typeface="+mn-cs"/>
                      </a:endParaRPr>
                    </a:p>
                  </a:txBody>
                  <a:tcPr>
                    <a:solidFill>
                      <a:srgbClr val="DBDBDD"/>
                    </a:solidFill>
                  </a:tcPr>
                </a:tc>
                <a:extLst>
                  <a:ext uri="{0D108BD9-81ED-4DB2-BD59-A6C34878D82A}">
                    <a16:rowId xmlns="" xmlns:a16="http://schemas.microsoft.com/office/drawing/2014/main" val="10002"/>
                  </a:ext>
                </a:extLst>
              </a:tr>
              <a:tr h="325223">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2023</a:t>
                      </a: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743</a:t>
                      </a:r>
                      <a:endParaRPr lang="en-US" sz="1800" kern="1200" dirty="0">
                        <a:solidFill>
                          <a:srgbClr val="0070C0"/>
                        </a:solidFill>
                        <a:latin typeface="+mn-lt"/>
                        <a:ea typeface="+mn-ea"/>
                        <a:cs typeface="+mn-cs"/>
                      </a:endParaRPr>
                    </a:p>
                  </a:txBody>
                  <a:tcPr>
                    <a:solidFill>
                      <a:srgbClr val="DBDBDD"/>
                    </a:solidFill>
                  </a:tcPr>
                </a:tc>
              </a:tr>
              <a:tr h="325223">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2024</a:t>
                      </a: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4477</a:t>
                      </a:r>
                      <a:endParaRPr lang="en-US" sz="1800" kern="1200" dirty="0">
                        <a:solidFill>
                          <a:srgbClr val="0070C0"/>
                        </a:solidFill>
                        <a:latin typeface="+mn-lt"/>
                        <a:ea typeface="+mn-ea"/>
                        <a:cs typeface="+mn-cs"/>
                      </a:endParaRPr>
                    </a:p>
                  </a:txBody>
                  <a:tcPr>
                    <a:solidFill>
                      <a:srgbClr val="DBDBDD"/>
                    </a:solidFill>
                  </a:tcPr>
                </a:tc>
              </a:tr>
              <a:tr h="542883">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2025</a:t>
                      </a: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10133</a:t>
                      </a:r>
                      <a:endParaRPr lang="en-US" sz="1800" kern="1200" dirty="0">
                        <a:solidFill>
                          <a:srgbClr val="0070C0"/>
                        </a:solidFill>
                        <a:latin typeface="+mn-lt"/>
                        <a:ea typeface="+mn-ea"/>
                        <a:cs typeface="+mn-cs"/>
                      </a:endParaRPr>
                    </a:p>
                  </a:txBody>
                  <a:tcPr>
                    <a:solidFill>
                      <a:srgbClr val="DBDBDD"/>
                    </a:solidFill>
                  </a:tcPr>
                </a:tc>
              </a:tr>
            </a:tbl>
          </a:graphicData>
        </a:graphic>
      </p:graphicFrame>
      <p:sp>
        <p:nvSpPr>
          <p:cNvPr id="2" name="TextBox 1"/>
          <p:cNvSpPr txBox="1"/>
          <p:nvPr/>
        </p:nvSpPr>
        <p:spPr>
          <a:xfrm>
            <a:off x="587827" y="83981"/>
            <a:ext cx="4167051" cy="1077218"/>
          </a:xfrm>
          <a:prstGeom prst="rect">
            <a:avLst/>
          </a:prstGeom>
          <a:noFill/>
        </p:spPr>
        <p:txBody>
          <a:bodyPr wrap="square" rtlCol="0">
            <a:spAutoFit/>
          </a:bodyPr>
          <a:lstStyle/>
          <a:p>
            <a:r>
              <a:rPr lang="en-US" sz="3600" b="1" dirty="0">
                <a:solidFill>
                  <a:srgbClr val="0070C0"/>
                </a:solidFill>
              </a:rPr>
              <a:t>Evidence by V.C.</a:t>
            </a:r>
          </a:p>
          <a:p>
            <a:endParaRPr lang="en-US" sz="2800" dirty="0"/>
          </a:p>
        </p:txBody>
      </p:sp>
    </p:spTree>
    <p:extLst>
      <p:ext uri="{BB962C8B-B14F-4D97-AF65-F5344CB8AC3E}">
        <p14:creationId xmlns:p14="http://schemas.microsoft.com/office/powerpoint/2010/main" val="2328449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CE448E9E-242C-4BB7-992B-1FF6193A1DAB}"/>
              </a:ext>
            </a:extLst>
          </p:cNvPr>
          <p:cNvSpPr txBox="1"/>
          <p:nvPr/>
        </p:nvSpPr>
        <p:spPr>
          <a:xfrm>
            <a:off x="770710" y="811847"/>
            <a:ext cx="5956662" cy="5262979"/>
          </a:xfrm>
          <a:prstGeom prst="rect">
            <a:avLst/>
          </a:prstGeom>
          <a:noFill/>
        </p:spPr>
        <p:txBody>
          <a:bodyPr wrap="square" rtlCol="0">
            <a:spAutoFit/>
          </a:bodyPr>
          <a:lstStyle/>
          <a:p>
            <a:pPr algn="just"/>
            <a:r>
              <a:rPr lang="en-US" sz="2800" dirty="0"/>
              <a:t>The Prosecution Department in Rajasthan may have provisions for land allotment for its employees or offices, subject to government rules and regulations</a:t>
            </a:r>
            <a:r>
              <a:rPr lang="en-US" sz="2800" dirty="0" smtClean="0"/>
              <a:t>. </a:t>
            </a:r>
          </a:p>
          <a:p>
            <a:pPr algn="just"/>
            <a:endParaRPr lang="en-US" sz="2800" dirty="0" smtClean="0"/>
          </a:p>
          <a:p>
            <a:pPr algn="just"/>
            <a:r>
              <a:rPr lang="en-US" sz="2800" dirty="0" smtClean="0"/>
              <a:t>	In </a:t>
            </a:r>
            <a:r>
              <a:rPr lang="en-US" sz="2800" dirty="0"/>
              <a:t>about 50 years since the establishment of the Directorate of Prosecution, effective action has been taken for allocation of separate land/building for the Directorate of Prosecution.</a:t>
            </a:r>
            <a:endParaRPr lang="en-IN" dirty="0"/>
          </a:p>
        </p:txBody>
      </p:sp>
      <p:sp>
        <p:nvSpPr>
          <p:cNvPr id="3" name="TextBox 2"/>
          <p:cNvSpPr txBox="1"/>
          <p:nvPr/>
        </p:nvSpPr>
        <p:spPr>
          <a:xfrm>
            <a:off x="770710" y="279321"/>
            <a:ext cx="8997628" cy="584775"/>
          </a:xfrm>
          <a:prstGeom prst="rect">
            <a:avLst/>
          </a:prstGeom>
          <a:noFill/>
        </p:spPr>
        <p:txBody>
          <a:bodyPr wrap="square" rtlCol="0">
            <a:spAutoFit/>
          </a:bodyPr>
          <a:lstStyle/>
          <a:p>
            <a:r>
              <a:rPr lang="en-US" sz="3200" b="1" dirty="0">
                <a:solidFill>
                  <a:srgbClr val="0070C0"/>
                </a:solidFill>
              </a:rPr>
              <a:t>Land Allotment </a:t>
            </a:r>
            <a:r>
              <a:rPr lang="en-US" sz="3200" b="1" dirty="0" smtClean="0">
                <a:solidFill>
                  <a:srgbClr val="0070C0"/>
                </a:solidFill>
              </a:rPr>
              <a:t> In Prosecution Departments</a:t>
            </a:r>
            <a:endParaRPr lang="en-US" sz="3200" b="1" dirty="0">
              <a:solidFill>
                <a:srgbClr val="0070C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236917999"/>
              </p:ext>
            </p:extLst>
          </p:nvPr>
        </p:nvGraphicFramePr>
        <p:xfrm>
          <a:off x="7315201" y="2198209"/>
          <a:ext cx="4457985" cy="3923547"/>
        </p:xfrm>
        <a:graphic>
          <a:graphicData uri="http://schemas.openxmlformats.org/drawingml/2006/table">
            <a:tbl>
              <a:tblPr firstRow="1" bandRow="1">
                <a:tableStyleId>{F5AB1C69-6EDB-4FF4-983F-18BD219EF322}</a:tableStyleId>
              </a:tblPr>
              <a:tblGrid>
                <a:gridCol w="2198377">
                  <a:extLst>
                    <a:ext uri="{9D8B030D-6E8A-4147-A177-3AD203B41FA5}">
                      <a16:colId xmlns="" xmlns:a16="http://schemas.microsoft.com/office/drawing/2014/main" val="20000"/>
                    </a:ext>
                  </a:extLst>
                </a:gridCol>
                <a:gridCol w="2259608"/>
              </a:tblGrid>
              <a:tr h="40919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rgbClr val="0070C0"/>
                          </a:solidFill>
                        </a:rPr>
                        <a:t>Land Allotment Progress</a:t>
                      </a:r>
                      <a:endParaRPr lang="en-US" sz="2400" dirty="0">
                        <a:solidFill>
                          <a:srgbClr val="0070C0"/>
                        </a:solidFill>
                      </a:endParaRPr>
                    </a:p>
                  </a:txBody>
                  <a:tcPr>
                    <a:solidFill>
                      <a:srgbClr val="DBDBDD"/>
                    </a:solidFill>
                  </a:tcPr>
                </a:tc>
                <a:tc hMerge="1">
                  <a:txBody>
                    <a:bodyPr/>
                    <a:lstStyle/>
                    <a:p>
                      <a:endParaRPr lang="en-US"/>
                    </a:p>
                  </a:txBody>
                  <a:tcPr/>
                </a:tc>
                <a:extLst>
                  <a:ext uri="{0D108BD9-81ED-4DB2-BD59-A6C34878D82A}">
                    <a16:rowId xmlns="" xmlns:a16="http://schemas.microsoft.com/office/drawing/2014/main" val="10000"/>
                  </a:ext>
                </a:extLst>
              </a:tr>
              <a:tr h="504237">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dirty="0">
                          <a:solidFill>
                            <a:srgbClr val="0070C0"/>
                          </a:solidFill>
                        </a:rPr>
                        <a:t>2021</a:t>
                      </a:r>
                    </a:p>
                  </a:txBody>
                  <a:tcPr>
                    <a:solidFill>
                      <a:srgbClr val="DBDBD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05 Lands</a:t>
                      </a:r>
                      <a:endParaRPr lang="en-US" dirty="0"/>
                    </a:p>
                  </a:txBody>
                  <a:tcPr>
                    <a:solidFill>
                      <a:srgbClr val="DBDBDD"/>
                    </a:solidFill>
                  </a:tcPr>
                </a:tc>
                <a:extLst>
                  <a:ext uri="{0D108BD9-81ED-4DB2-BD59-A6C34878D82A}">
                    <a16:rowId xmlns="" xmlns:a16="http://schemas.microsoft.com/office/drawing/2014/main" val="10001"/>
                  </a:ext>
                </a:extLst>
              </a:tr>
              <a:tr h="525078">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2022</a:t>
                      </a: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chemeClr val="dk1"/>
                          </a:solidFill>
                          <a:latin typeface="+mn-lt"/>
                          <a:ea typeface="+mn-ea"/>
                          <a:cs typeface="+mn-cs"/>
                        </a:rPr>
                        <a:t>13 Lands</a:t>
                      </a:r>
                      <a:endParaRPr lang="en-US" sz="1800" kern="1200" dirty="0">
                        <a:solidFill>
                          <a:schemeClr val="dk1"/>
                        </a:solidFill>
                        <a:latin typeface="+mn-lt"/>
                        <a:ea typeface="+mn-ea"/>
                        <a:cs typeface="+mn-cs"/>
                      </a:endParaRPr>
                    </a:p>
                  </a:txBody>
                  <a:tcPr>
                    <a:solidFill>
                      <a:srgbClr val="DBDBDD"/>
                    </a:solidFill>
                  </a:tcPr>
                </a:tc>
                <a:extLst>
                  <a:ext uri="{0D108BD9-81ED-4DB2-BD59-A6C34878D82A}">
                    <a16:rowId xmlns="" xmlns:a16="http://schemas.microsoft.com/office/drawing/2014/main" val="10002"/>
                  </a:ext>
                </a:extLst>
              </a:tr>
              <a:tr h="474597">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2023</a:t>
                      </a:r>
                    </a:p>
                    <a:p>
                      <a:pPr marL="0" marR="0" indent="0" algn="ctr" defTabSz="914400" rtl="0" eaLnBrk="1" fontAlgn="auto" latinLnBrk="0" hangingPunct="1">
                        <a:lnSpc>
                          <a:spcPts val="2160"/>
                        </a:lnSpc>
                        <a:spcBef>
                          <a:spcPts val="0"/>
                        </a:spcBef>
                        <a:spcAft>
                          <a:spcPts val="0"/>
                        </a:spcAft>
                        <a:buClrTx/>
                        <a:buSzTx/>
                        <a:buFontTx/>
                        <a:buNone/>
                        <a:tabLst/>
                        <a:defRPr/>
                      </a:pP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chemeClr val="dk1"/>
                          </a:solidFill>
                          <a:latin typeface="+mn-lt"/>
                          <a:ea typeface="+mn-ea"/>
                          <a:cs typeface="+mn-cs"/>
                        </a:rPr>
                        <a:t>11 Lands</a:t>
                      </a:r>
                      <a:endParaRPr lang="en-US" sz="1800" kern="1200" dirty="0">
                        <a:solidFill>
                          <a:schemeClr val="dk1"/>
                        </a:solidFill>
                        <a:latin typeface="+mn-lt"/>
                        <a:ea typeface="+mn-ea"/>
                        <a:cs typeface="+mn-cs"/>
                      </a:endParaRPr>
                    </a:p>
                  </a:txBody>
                  <a:tcPr>
                    <a:solidFill>
                      <a:srgbClr val="DBDBDD"/>
                    </a:solidFill>
                  </a:tcPr>
                </a:tc>
              </a:tr>
              <a:tr h="568276">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2024</a:t>
                      </a:r>
                    </a:p>
                    <a:p>
                      <a:pPr marL="0" marR="0" indent="0" algn="ctr" defTabSz="914400" rtl="0" eaLnBrk="1" fontAlgn="auto" latinLnBrk="0" hangingPunct="1">
                        <a:lnSpc>
                          <a:spcPts val="2160"/>
                        </a:lnSpc>
                        <a:spcBef>
                          <a:spcPts val="0"/>
                        </a:spcBef>
                        <a:spcAft>
                          <a:spcPts val="0"/>
                        </a:spcAft>
                        <a:buClrTx/>
                        <a:buSzTx/>
                        <a:buFontTx/>
                        <a:buNone/>
                        <a:tabLst/>
                        <a:defRPr/>
                      </a:pP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chemeClr val="dk1"/>
                          </a:solidFill>
                          <a:latin typeface="+mn-lt"/>
                          <a:ea typeface="+mn-ea"/>
                          <a:cs typeface="+mn-cs"/>
                        </a:rPr>
                        <a:t>32 Lands</a:t>
                      </a:r>
                      <a:endParaRPr lang="en-US" sz="1800" kern="1200" dirty="0">
                        <a:solidFill>
                          <a:schemeClr val="dk1"/>
                        </a:solidFill>
                        <a:latin typeface="+mn-lt"/>
                        <a:ea typeface="+mn-ea"/>
                        <a:cs typeface="+mn-cs"/>
                      </a:endParaRPr>
                    </a:p>
                  </a:txBody>
                  <a:tcPr>
                    <a:solidFill>
                      <a:srgbClr val="DBDBDD"/>
                    </a:solidFill>
                  </a:tcPr>
                </a:tc>
              </a:tr>
              <a:tr h="568276">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2025</a:t>
                      </a: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chemeClr val="dk1"/>
                          </a:solidFill>
                          <a:latin typeface="+mn-lt"/>
                          <a:ea typeface="+mn-ea"/>
                          <a:cs typeface="+mn-cs"/>
                        </a:rPr>
                        <a:t>30 Lands</a:t>
                      </a:r>
                      <a:endParaRPr lang="en-US" sz="1800" kern="1200" dirty="0">
                        <a:solidFill>
                          <a:schemeClr val="dk1"/>
                        </a:solidFill>
                        <a:latin typeface="+mn-lt"/>
                        <a:ea typeface="+mn-ea"/>
                        <a:cs typeface="+mn-cs"/>
                      </a:endParaRPr>
                    </a:p>
                  </a:txBody>
                  <a:tcPr>
                    <a:solidFill>
                      <a:srgbClr val="DBDBDD"/>
                    </a:solidFill>
                  </a:tcPr>
                </a:tc>
              </a:tr>
              <a:tr h="568276">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rgbClr val="0070C0"/>
                          </a:solidFill>
                          <a:latin typeface="+mn-lt"/>
                          <a:ea typeface="+mn-ea"/>
                          <a:cs typeface="+mn-cs"/>
                        </a:rPr>
                        <a:t>UPTO 03.08.2026</a:t>
                      </a:r>
                      <a:endParaRPr lang="en-US" sz="1800" kern="1200" dirty="0">
                        <a:solidFill>
                          <a:srgbClr val="0070C0"/>
                        </a:solidFill>
                        <a:latin typeface="+mn-lt"/>
                        <a:ea typeface="+mn-ea"/>
                        <a:cs typeface="+mn-cs"/>
                      </a:endParaRPr>
                    </a:p>
                  </a:txBody>
                  <a:tcPr>
                    <a:solidFill>
                      <a:srgbClr val="DBDBDD"/>
                    </a:solidFill>
                  </a:tcPr>
                </a:tc>
                <a:tc>
                  <a:txBody>
                    <a:bodyPr/>
                    <a:lstStyle/>
                    <a:p>
                      <a:pPr marL="0" marR="0" indent="0" algn="ctr" defTabSz="914400" rtl="0" eaLnBrk="1" fontAlgn="auto" latinLnBrk="0" hangingPunct="1">
                        <a:lnSpc>
                          <a:spcPts val="2160"/>
                        </a:lnSpc>
                        <a:spcBef>
                          <a:spcPts val="0"/>
                        </a:spcBef>
                        <a:spcAft>
                          <a:spcPts val="0"/>
                        </a:spcAft>
                        <a:buClrTx/>
                        <a:buSzTx/>
                        <a:buFontTx/>
                        <a:buNone/>
                        <a:tabLst/>
                        <a:defRPr/>
                      </a:pPr>
                      <a:r>
                        <a:rPr lang="en-US" sz="1800" kern="1200" dirty="0" smtClean="0">
                          <a:solidFill>
                            <a:schemeClr val="dk1"/>
                          </a:solidFill>
                          <a:latin typeface="+mn-lt"/>
                          <a:ea typeface="+mn-ea"/>
                          <a:cs typeface="+mn-cs"/>
                        </a:rPr>
                        <a:t>11 Lands</a:t>
                      </a:r>
                      <a:endParaRPr lang="en-US" sz="1800" kern="1200" dirty="0">
                        <a:solidFill>
                          <a:schemeClr val="dk1"/>
                        </a:solidFill>
                        <a:latin typeface="+mn-lt"/>
                        <a:ea typeface="+mn-ea"/>
                        <a:cs typeface="+mn-cs"/>
                      </a:endParaRPr>
                    </a:p>
                  </a:txBody>
                  <a:tcPr>
                    <a:solidFill>
                      <a:srgbClr val="DBDBDD"/>
                    </a:solidFill>
                  </a:tcPr>
                </a:tc>
              </a:tr>
            </a:tbl>
          </a:graphicData>
        </a:graphic>
      </p:graphicFrame>
    </p:spTree>
    <p:extLst>
      <p:ext uri="{BB962C8B-B14F-4D97-AF65-F5344CB8AC3E}">
        <p14:creationId xmlns:p14="http://schemas.microsoft.com/office/powerpoint/2010/main" val="936898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94503166"/>
              </p:ext>
            </p:extLst>
          </p:nvPr>
        </p:nvGraphicFramePr>
        <p:xfrm>
          <a:off x="736275" y="3714812"/>
          <a:ext cx="5625336" cy="2503108"/>
        </p:xfrm>
        <a:graphic>
          <a:graphicData uri="http://schemas.openxmlformats.org/drawingml/2006/table">
            <a:tbl>
              <a:tblPr firstRow="1" bandRow="1">
                <a:tableStyleId>{F5AB1C69-6EDB-4FF4-983F-18BD219EF322}</a:tableStyleId>
              </a:tblPr>
              <a:tblGrid>
                <a:gridCol w="1197028">
                  <a:extLst>
                    <a:ext uri="{9D8B030D-6E8A-4147-A177-3AD203B41FA5}">
                      <a16:colId xmlns="" xmlns:a16="http://schemas.microsoft.com/office/drawing/2014/main" val="20000"/>
                    </a:ext>
                  </a:extLst>
                </a:gridCol>
                <a:gridCol w="1528354"/>
                <a:gridCol w="2899954"/>
              </a:tblGrid>
              <a:tr h="5836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Year </a:t>
                      </a:r>
                      <a:endParaRPr lang="en-US" dirty="0">
                        <a:solidFill>
                          <a:srgbClr val="0070C0"/>
                        </a:solidFill>
                      </a:endParaRP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No.</a:t>
                      </a:r>
                      <a:r>
                        <a:rPr lang="en-US" baseline="0" dirty="0" smtClean="0">
                          <a:solidFill>
                            <a:srgbClr val="0070C0"/>
                          </a:solidFill>
                        </a:rPr>
                        <a:t> Of DPC</a:t>
                      </a:r>
                      <a:endParaRPr lang="en-US" dirty="0">
                        <a:solidFill>
                          <a:srgbClr val="0070C0"/>
                        </a:solidFill>
                      </a:endParaRP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No. Of Candidates  were Promoted</a:t>
                      </a:r>
                      <a:endParaRPr lang="en-US" dirty="0">
                        <a:solidFill>
                          <a:srgbClr val="0070C0"/>
                        </a:solidFill>
                      </a:endParaRPr>
                    </a:p>
                  </a:txBody>
                  <a:tcPr>
                    <a:solidFill>
                      <a:schemeClr val="tx2">
                        <a:lumMod val="25000"/>
                        <a:lumOff val="75000"/>
                      </a:schemeClr>
                    </a:solidFill>
                  </a:tcPr>
                </a:tc>
              </a:tr>
              <a:tr h="3334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70C0"/>
                          </a:solidFill>
                        </a:rPr>
                        <a:t>2021</a:t>
                      </a: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14</a:t>
                      </a:r>
                      <a:endParaRPr lang="en-US" dirty="0">
                        <a:solidFill>
                          <a:srgbClr val="0070C0"/>
                        </a:solidFill>
                      </a:endParaRP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473</a:t>
                      </a:r>
                      <a:endParaRPr lang="en-US" dirty="0">
                        <a:solidFill>
                          <a:srgbClr val="0070C0"/>
                        </a:solidFill>
                      </a:endParaRPr>
                    </a:p>
                  </a:txBody>
                  <a:tcPr>
                    <a:solidFill>
                      <a:schemeClr val="tx2">
                        <a:lumMod val="25000"/>
                        <a:lumOff val="75000"/>
                      </a:schemeClr>
                    </a:solidFill>
                  </a:tcPr>
                </a:tc>
                <a:extLst>
                  <a:ext uri="{0D108BD9-81ED-4DB2-BD59-A6C34878D82A}">
                    <a16:rowId xmlns="" xmlns:a16="http://schemas.microsoft.com/office/drawing/2014/main" val="10001"/>
                  </a:ext>
                </a:extLst>
              </a:tr>
              <a:tr h="3334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0070C0"/>
                          </a:solidFill>
                          <a:latin typeface="+mn-lt"/>
                          <a:ea typeface="+mn-ea"/>
                          <a:cs typeface="+mn-cs"/>
                        </a:rPr>
                        <a:t>2022</a:t>
                      </a:r>
                      <a:endParaRPr lang="en-US" sz="1800" kern="1200" dirty="0">
                        <a:solidFill>
                          <a:srgbClr val="0070C0"/>
                        </a:solidFill>
                        <a:latin typeface="+mn-lt"/>
                        <a:ea typeface="+mn-ea"/>
                        <a:cs typeface="+mn-cs"/>
                      </a:endParaRP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18</a:t>
                      </a:r>
                      <a:endParaRPr lang="en-US" dirty="0"/>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362</a:t>
                      </a:r>
                      <a:endParaRPr lang="en-US" dirty="0"/>
                    </a:p>
                  </a:txBody>
                  <a:tcPr>
                    <a:solidFill>
                      <a:schemeClr val="tx2">
                        <a:lumMod val="25000"/>
                        <a:lumOff val="75000"/>
                      </a:schemeClr>
                    </a:solidFill>
                  </a:tcPr>
                </a:tc>
                <a:extLst>
                  <a:ext uri="{0D108BD9-81ED-4DB2-BD59-A6C34878D82A}">
                    <a16:rowId xmlns="" xmlns:a16="http://schemas.microsoft.com/office/drawing/2014/main" val="10002"/>
                  </a:ext>
                </a:extLst>
              </a:tr>
              <a:tr h="3334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0070C0"/>
                          </a:solidFill>
                          <a:latin typeface="+mn-lt"/>
                          <a:ea typeface="+mn-ea"/>
                          <a:cs typeface="+mn-cs"/>
                        </a:rPr>
                        <a:t>2023</a:t>
                      </a:r>
                      <a:endParaRPr lang="en-US" sz="1800" kern="1200" dirty="0">
                        <a:solidFill>
                          <a:srgbClr val="0070C0"/>
                        </a:solidFill>
                        <a:latin typeface="+mn-lt"/>
                        <a:ea typeface="+mn-ea"/>
                        <a:cs typeface="+mn-cs"/>
                      </a:endParaRP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24</a:t>
                      </a:r>
                      <a:endParaRPr lang="en-US" dirty="0"/>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179</a:t>
                      </a:r>
                      <a:endParaRPr lang="en-US" dirty="0"/>
                    </a:p>
                  </a:txBody>
                  <a:tcPr>
                    <a:solidFill>
                      <a:schemeClr val="tx2">
                        <a:lumMod val="25000"/>
                        <a:lumOff val="75000"/>
                      </a:schemeClr>
                    </a:solidFill>
                  </a:tcPr>
                </a:tc>
              </a:tr>
              <a:tr h="3334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0070C0"/>
                          </a:solidFill>
                          <a:latin typeface="+mn-lt"/>
                          <a:ea typeface="+mn-ea"/>
                          <a:cs typeface="+mn-cs"/>
                        </a:rPr>
                        <a:t>2024</a:t>
                      </a:r>
                      <a:endParaRPr lang="en-US" sz="1800" kern="1200" dirty="0">
                        <a:solidFill>
                          <a:srgbClr val="0070C0"/>
                        </a:solidFill>
                        <a:latin typeface="+mn-lt"/>
                        <a:ea typeface="+mn-ea"/>
                        <a:cs typeface="+mn-cs"/>
                      </a:endParaRP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33</a:t>
                      </a:r>
                      <a:endParaRPr lang="en-US" dirty="0"/>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118</a:t>
                      </a:r>
                      <a:endParaRPr lang="en-US" dirty="0"/>
                    </a:p>
                  </a:txBody>
                  <a:tcPr>
                    <a:solidFill>
                      <a:schemeClr val="tx2">
                        <a:lumMod val="25000"/>
                        <a:lumOff val="75000"/>
                      </a:schemeClr>
                    </a:solidFill>
                  </a:tcPr>
                </a:tc>
              </a:tr>
              <a:tr h="3999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0070C0"/>
                          </a:solidFill>
                          <a:latin typeface="+mn-lt"/>
                          <a:ea typeface="+mn-ea"/>
                          <a:cs typeface="+mn-cs"/>
                        </a:rPr>
                        <a:t>2025</a:t>
                      </a:r>
                      <a:endParaRPr lang="en-US" sz="1800" kern="1200" dirty="0">
                        <a:solidFill>
                          <a:srgbClr val="0070C0"/>
                        </a:solidFill>
                        <a:latin typeface="+mn-lt"/>
                        <a:ea typeface="+mn-ea"/>
                        <a:cs typeface="+mn-cs"/>
                      </a:endParaRP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14</a:t>
                      </a:r>
                      <a:endParaRPr lang="en-US" sz="1800" kern="1200" dirty="0">
                        <a:solidFill>
                          <a:schemeClr val="dk1"/>
                        </a:solidFill>
                        <a:latin typeface="+mn-lt"/>
                        <a:ea typeface="+mn-ea"/>
                        <a:cs typeface="+mn-cs"/>
                      </a:endParaRPr>
                    </a:p>
                  </a:txBody>
                  <a:tcPr>
                    <a:solidFill>
                      <a:schemeClr val="tx2">
                        <a:lumMod val="25000"/>
                        <a:lumOff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323</a:t>
                      </a:r>
                      <a:endParaRPr lang="en-US" sz="1800" kern="1200" dirty="0">
                        <a:solidFill>
                          <a:schemeClr val="dk1"/>
                        </a:solidFill>
                        <a:latin typeface="+mn-lt"/>
                        <a:ea typeface="+mn-ea"/>
                        <a:cs typeface="+mn-cs"/>
                      </a:endParaRPr>
                    </a:p>
                  </a:txBody>
                  <a:tcPr>
                    <a:solidFill>
                      <a:schemeClr val="tx2">
                        <a:lumMod val="25000"/>
                        <a:lumOff val="75000"/>
                      </a:schemeClr>
                    </a:solidFill>
                  </a:tcPr>
                </a:tc>
              </a:tr>
            </a:tbl>
          </a:graphicData>
        </a:graphic>
      </p:graphicFrame>
      <p:sp>
        <p:nvSpPr>
          <p:cNvPr id="3" name="TextBox 2"/>
          <p:cNvSpPr txBox="1"/>
          <p:nvPr/>
        </p:nvSpPr>
        <p:spPr>
          <a:xfrm>
            <a:off x="522514" y="195943"/>
            <a:ext cx="5826034" cy="707886"/>
          </a:xfrm>
          <a:prstGeom prst="rect">
            <a:avLst/>
          </a:prstGeom>
          <a:noFill/>
        </p:spPr>
        <p:txBody>
          <a:bodyPr wrap="square" rtlCol="0">
            <a:spAutoFit/>
          </a:bodyPr>
          <a:lstStyle/>
          <a:p>
            <a:pPr algn="ctr" defTabSz="914400">
              <a:defRPr/>
            </a:pPr>
            <a:r>
              <a:rPr lang="en-US" sz="4000" b="1" dirty="0">
                <a:solidFill>
                  <a:srgbClr val="0070C0"/>
                </a:solidFill>
              </a:rPr>
              <a:t>Progress in Promotions</a:t>
            </a:r>
          </a:p>
        </p:txBody>
      </p:sp>
      <p:pic>
        <p:nvPicPr>
          <p:cNvPr id="14" name="Content Placeholder 1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76010" y="549886"/>
            <a:ext cx="4820195" cy="5909419"/>
          </a:xfrm>
        </p:spPr>
      </p:pic>
      <p:sp>
        <p:nvSpPr>
          <p:cNvPr id="2" name="TextBox 1"/>
          <p:cNvSpPr txBox="1"/>
          <p:nvPr/>
        </p:nvSpPr>
        <p:spPr>
          <a:xfrm>
            <a:off x="653143" y="1060584"/>
            <a:ext cx="5786846" cy="2536528"/>
          </a:xfrm>
          <a:prstGeom prst="rect">
            <a:avLst/>
          </a:prstGeom>
          <a:noFill/>
        </p:spPr>
        <p:txBody>
          <a:bodyPr wrap="square" rtlCol="0">
            <a:spAutoFit/>
          </a:bodyPr>
          <a:lstStyle/>
          <a:p>
            <a:pPr algn="just">
              <a:lnSpc>
                <a:spcPct val="150000"/>
              </a:lnSpc>
            </a:pPr>
            <a:r>
              <a:rPr lang="en-US" dirty="0">
                <a:solidFill>
                  <a:schemeClr val="tx1">
                    <a:lumMod val="85000"/>
                    <a:lumOff val="15000"/>
                  </a:schemeClr>
                </a:solidFill>
              </a:rPr>
              <a:t>The Prosecution Department in Rajasthan plays a crucial role in the state's justice system, handling legal proceedings and representing the state in courts. Promotions within this department are essential for career advancement and ensuring that professionals with the right expertise and experience are utilized effectively</a:t>
            </a:r>
            <a:r>
              <a:rPr lang="en-US" dirty="0"/>
              <a:t>.</a:t>
            </a:r>
          </a:p>
        </p:txBody>
      </p:sp>
    </p:spTree>
    <p:extLst>
      <p:ext uri="{BB962C8B-B14F-4D97-AF65-F5344CB8AC3E}">
        <p14:creationId xmlns:p14="http://schemas.microsoft.com/office/powerpoint/2010/main" val="3060002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A5502106-53D5-42AC-868D-46CAC229E44B}"/>
              </a:ext>
            </a:extLst>
          </p:cNvPr>
          <p:cNvSpPr txBox="1"/>
          <p:nvPr/>
        </p:nvSpPr>
        <p:spPr>
          <a:xfrm>
            <a:off x="705394" y="980302"/>
            <a:ext cx="4888098" cy="954107"/>
          </a:xfrm>
          <a:prstGeom prst="rect">
            <a:avLst/>
          </a:prstGeom>
          <a:noFill/>
        </p:spPr>
        <p:txBody>
          <a:bodyPr wrap="square" rtlCol="0">
            <a:spAutoFit/>
          </a:bodyPr>
          <a:lstStyle/>
          <a:p>
            <a:r>
              <a:rPr lang="en-US" b="1" dirty="0"/>
              <a:t> </a:t>
            </a:r>
            <a:r>
              <a:rPr lang="en-US" sz="2800" b="1" dirty="0">
                <a:solidFill>
                  <a:srgbClr val="002060"/>
                </a:solidFill>
              </a:rPr>
              <a:t>APO RECRUITMENT AFTER </a:t>
            </a:r>
            <a:r>
              <a:rPr lang="en-US" sz="2800" b="1" dirty="0" smtClean="0">
                <a:solidFill>
                  <a:srgbClr val="002060"/>
                </a:solidFill>
              </a:rPr>
              <a:t>09 </a:t>
            </a:r>
            <a:r>
              <a:rPr lang="en-US" sz="2800" b="1" dirty="0">
                <a:solidFill>
                  <a:srgbClr val="002060"/>
                </a:solidFill>
              </a:rPr>
              <a:t>YEARS</a:t>
            </a:r>
            <a:endParaRPr lang="en-IN" sz="2800" b="1" dirty="0">
              <a:solidFill>
                <a:srgbClr val="002060"/>
              </a:solidFill>
            </a:endParaRPr>
          </a:p>
        </p:txBody>
      </p:sp>
      <p:sp>
        <p:nvSpPr>
          <p:cNvPr id="11" name="TextBox 10"/>
          <p:cNvSpPr txBox="1"/>
          <p:nvPr/>
        </p:nvSpPr>
        <p:spPr>
          <a:xfrm>
            <a:off x="552420" y="2071942"/>
            <a:ext cx="5194045" cy="4385816"/>
          </a:xfrm>
          <a:prstGeom prst="rect">
            <a:avLst/>
          </a:prstGeom>
          <a:noFill/>
        </p:spPr>
        <p:txBody>
          <a:bodyPr wrap="square" rtlCol="0">
            <a:spAutoFit/>
          </a:bodyPr>
          <a:lstStyle/>
          <a:p>
            <a:pPr algn="just">
              <a:lnSpc>
                <a:spcPct val="150000"/>
              </a:lnSpc>
            </a:pPr>
            <a:r>
              <a:rPr lang="en-US" sz="2400" dirty="0"/>
              <a:t>"In </a:t>
            </a:r>
            <a:r>
              <a:rPr lang="en-US" dirty="0"/>
              <a:t>accordance with the rules, the requisition for 371 vacant posts of Assistant Prosecution Officer was sent by the department to the Rajasthan Public Service Commission on 20.05.2026. In this regard, the notification for a total of 371 posts has been issued by the Rajasthan Public Service Commission, Ajmer on 27.05.2026, and the date for the preliminary examination has been fixed as 02.09.2026 via a press note issued by the Commission.</a:t>
            </a:r>
            <a:endParaRPr lang="en-US" sz="2400" dirty="0">
              <a:latin typeface="DevLys 010" pitchFamily="2" charset="0"/>
            </a:endParaRPr>
          </a:p>
        </p:txBody>
      </p:sp>
    </p:spTree>
    <p:extLst>
      <p:ext uri="{BB962C8B-B14F-4D97-AF65-F5344CB8AC3E}">
        <p14:creationId xmlns:p14="http://schemas.microsoft.com/office/powerpoint/2010/main" val="4045600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96834" y="1956502"/>
            <a:ext cx="5241657" cy="2461828"/>
          </a:xfrm>
          <a:prstGeom prst="rect">
            <a:avLst/>
          </a:prstGeom>
          <a:noFill/>
        </p:spPr>
        <p:txBody>
          <a:bodyPr wrap="square" rtlCol="0">
            <a:spAutoFit/>
          </a:bodyPr>
          <a:lstStyle/>
          <a:p>
            <a:pPr algn="just">
              <a:lnSpc>
                <a:spcPct val="200000"/>
              </a:lnSpc>
            </a:pPr>
            <a:r>
              <a:rPr lang="en-US" sz="2000" dirty="0" smtClean="0"/>
              <a:t>42 </a:t>
            </a:r>
            <a:r>
              <a:rPr lang="en-US" sz="2000" dirty="0"/>
              <a:t>new </a:t>
            </a:r>
            <a:r>
              <a:rPr lang="en-US" sz="2000" dirty="0" smtClean="0"/>
              <a:t>(ADP-5, PO-05, APO-04, LDC-14, Peon-14) posts </a:t>
            </a:r>
            <a:r>
              <a:rPr lang="en-US" sz="2000" dirty="0"/>
              <a:t>have been created vide Administrative Department Order No. 13.07.26</a:t>
            </a:r>
            <a:r>
              <a:rPr lang="en-US" sz="2000" dirty="0" smtClean="0"/>
              <a:t>.</a:t>
            </a:r>
            <a:endParaRPr lang="en-US" sz="2000" dirty="0"/>
          </a:p>
        </p:txBody>
      </p:sp>
      <p:sp>
        <p:nvSpPr>
          <p:cNvPr id="8" name="TextBox 7">
            <a:extLst>
              <a:ext uri="{FF2B5EF4-FFF2-40B4-BE49-F238E27FC236}">
                <a16:creationId xmlns="" xmlns:a16="http://schemas.microsoft.com/office/drawing/2014/main" id="{8CBE0002-2007-4156-9078-E016130E194F}"/>
              </a:ext>
            </a:extLst>
          </p:cNvPr>
          <p:cNvSpPr txBox="1"/>
          <p:nvPr/>
        </p:nvSpPr>
        <p:spPr>
          <a:xfrm>
            <a:off x="705394" y="997368"/>
            <a:ext cx="4956355" cy="692497"/>
          </a:xfrm>
          <a:prstGeom prst="rect">
            <a:avLst/>
          </a:prstGeom>
          <a:noFill/>
        </p:spPr>
        <p:txBody>
          <a:bodyPr wrap="square" rtlCol="0">
            <a:spAutoFit/>
          </a:bodyPr>
          <a:lstStyle/>
          <a:p>
            <a:r>
              <a:rPr lang="en-US" sz="3900" b="1" dirty="0" smtClean="0">
                <a:solidFill>
                  <a:srgbClr val="002060"/>
                </a:solidFill>
                <a:latin typeface="Times New Roman" pitchFamily="18" charset="0"/>
                <a:cs typeface="Times New Roman" pitchFamily="18" charset="0"/>
              </a:rPr>
              <a:t>CADRE EXPANSION</a:t>
            </a:r>
            <a:endParaRPr lang="en-IN" sz="3900" b="1" dirty="0">
              <a:solidFill>
                <a:srgbClr val="002060"/>
              </a:solidFill>
            </a:endParaRPr>
          </a:p>
        </p:txBody>
      </p:sp>
    </p:spTree>
    <p:extLst>
      <p:ext uri="{BB962C8B-B14F-4D97-AF65-F5344CB8AC3E}">
        <p14:creationId xmlns:p14="http://schemas.microsoft.com/office/powerpoint/2010/main" val="402859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0080" y="713972"/>
            <a:ext cx="5536926" cy="954107"/>
          </a:xfrm>
          <a:prstGeom prst="rect">
            <a:avLst/>
          </a:prstGeom>
          <a:noFill/>
        </p:spPr>
        <p:txBody>
          <a:bodyPr wrap="square" rtlCol="0">
            <a:spAutoFit/>
          </a:bodyPr>
          <a:lstStyle/>
          <a:p>
            <a:pPr algn="ctr"/>
            <a:r>
              <a:rPr lang="en-US" sz="2800" b="1" dirty="0" smtClean="0">
                <a:solidFill>
                  <a:srgbClr val="002060"/>
                </a:solidFill>
                <a:latin typeface="Times New Roman" pitchFamily="18" charset="0"/>
                <a:cs typeface="Times New Roman" pitchFamily="18" charset="0"/>
              </a:rPr>
              <a:t>BUDGET ANNOUNCEMENT IN VIDHAN SABHA </a:t>
            </a:r>
          </a:p>
        </p:txBody>
      </p:sp>
      <p:sp>
        <p:nvSpPr>
          <p:cNvPr id="6" name="TextBox 5"/>
          <p:cNvSpPr txBox="1"/>
          <p:nvPr/>
        </p:nvSpPr>
        <p:spPr>
          <a:xfrm>
            <a:off x="640080" y="2182037"/>
            <a:ext cx="5536926" cy="1689309"/>
          </a:xfrm>
          <a:prstGeom prst="rect">
            <a:avLst/>
          </a:prstGeom>
          <a:noFill/>
        </p:spPr>
        <p:txBody>
          <a:bodyPr wrap="square" rtlCol="0">
            <a:spAutoFit/>
          </a:bodyPr>
          <a:lstStyle/>
          <a:p>
            <a:pPr algn="just">
              <a:lnSpc>
                <a:spcPct val="150000"/>
              </a:lnSpc>
            </a:pPr>
            <a:r>
              <a:rPr lang="en-US" sz="2400" dirty="0"/>
              <a:t>"The construction of buildings for 15 prosecution offices operating in rented premises has been announced."</a:t>
            </a:r>
          </a:p>
        </p:txBody>
      </p:sp>
    </p:spTree>
    <p:extLst>
      <p:ext uri="{BB962C8B-B14F-4D97-AF65-F5344CB8AC3E}">
        <p14:creationId xmlns:p14="http://schemas.microsoft.com/office/powerpoint/2010/main" val="3595756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05840" y="580973"/>
            <a:ext cx="4339988" cy="984885"/>
          </a:xfrm>
          <a:prstGeom prst="rect">
            <a:avLst/>
          </a:prstGeom>
          <a:noFill/>
        </p:spPr>
        <p:txBody>
          <a:bodyPr wrap="square" rtlCol="0">
            <a:spAutoFit/>
          </a:bodyPr>
          <a:lstStyle/>
          <a:p>
            <a:r>
              <a:rPr lang="en-US" sz="4000" b="1" dirty="0">
                <a:solidFill>
                  <a:srgbClr val="002060"/>
                </a:solidFill>
                <a:latin typeface="Times New Roman" pitchFamily="18" charset="0"/>
                <a:cs typeface="Times New Roman" pitchFamily="18" charset="0"/>
              </a:rPr>
              <a:t>E- Library </a:t>
            </a:r>
            <a:endParaRPr lang="en-US" sz="4000" b="1" dirty="0">
              <a:solidFill>
                <a:srgbClr val="002060"/>
              </a:solidFill>
            </a:endParaRPr>
          </a:p>
          <a:p>
            <a:endParaRPr lang="en-US" dirty="0"/>
          </a:p>
        </p:txBody>
      </p:sp>
      <p:sp>
        <p:nvSpPr>
          <p:cNvPr id="6" name="TextBox 5"/>
          <p:cNvSpPr txBox="1"/>
          <p:nvPr/>
        </p:nvSpPr>
        <p:spPr>
          <a:xfrm>
            <a:off x="822960" y="1565858"/>
            <a:ext cx="5194045" cy="3970318"/>
          </a:xfrm>
          <a:prstGeom prst="rect">
            <a:avLst/>
          </a:prstGeom>
          <a:noFill/>
        </p:spPr>
        <p:txBody>
          <a:bodyPr wrap="square" rtlCol="0">
            <a:spAutoFit/>
          </a:bodyPr>
          <a:lstStyle/>
          <a:p>
            <a:pPr algn="just">
              <a:lnSpc>
                <a:spcPct val="150000"/>
              </a:lnSpc>
            </a:pPr>
            <a:r>
              <a:rPr lang="en-US" sz="2400" dirty="0"/>
              <a:t>For the First time in </a:t>
            </a:r>
            <a:r>
              <a:rPr lang="en-US" sz="2400" dirty="0" smtClean="0"/>
              <a:t>Prosecution Department, e-Library budget was given for Financial year 2025-2026 to improve effective Prosecution. The facility of e-Library will enhance the Judicial capability of Prosecutors which will improve the results.</a:t>
            </a:r>
            <a:endParaRPr lang="en-US" sz="2400" dirty="0">
              <a:latin typeface="DevLys 010" pitchFamily="2" charset="0"/>
            </a:endParaRPr>
          </a:p>
        </p:txBody>
      </p:sp>
    </p:spTree>
    <p:extLst>
      <p:ext uri="{BB962C8B-B14F-4D97-AF65-F5344CB8AC3E}">
        <p14:creationId xmlns:p14="http://schemas.microsoft.com/office/powerpoint/2010/main" val="18041269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7828" y="1691636"/>
            <a:ext cx="5525589" cy="3970318"/>
          </a:xfrm>
          <a:prstGeom prst="rect">
            <a:avLst/>
          </a:prstGeom>
          <a:noFill/>
        </p:spPr>
        <p:txBody>
          <a:bodyPr wrap="square" rtlCol="0">
            <a:spAutoFit/>
          </a:bodyPr>
          <a:lstStyle/>
          <a:p>
            <a:pPr algn="just">
              <a:lnSpc>
                <a:spcPct val="150000"/>
              </a:lnSpc>
            </a:pPr>
            <a:r>
              <a:rPr lang="en-US" sz="2400" dirty="0" smtClean="0">
                <a:latin typeface="Times New Roman" pitchFamily="18" charset="0"/>
                <a:cs typeface="Times New Roman" pitchFamily="18" charset="0"/>
              </a:rPr>
              <a:t>The Governor has been pleased to declare following post of Rajasthan</a:t>
            </a:r>
          </a:p>
          <a:p>
            <a:pPr algn="just">
              <a:lnSpc>
                <a:spcPct val="150000"/>
              </a:lnSpc>
            </a:pPr>
            <a:r>
              <a:rPr lang="en-US" sz="2400" dirty="0" smtClean="0">
                <a:latin typeface="Times New Roman" pitchFamily="18" charset="0"/>
                <a:cs typeface="Times New Roman" pitchFamily="18" charset="0"/>
              </a:rPr>
              <a:t>Prosecution Subordinate Service Rules, 1978 as </a:t>
            </a:r>
            <a:r>
              <a:rPr lang="en-US" sz="2400" dirty="0" err="1" smtClean="0">
                <a:latin typeface="Times New Roman" pitchFamily="18" charset="0"/>
                <a:cs typeface="Times New Roman" pitchFamily="18" charset="0"/>
              </a:rPr>
              <a:t>Gazetted</a:t>
            </a:r>
            <a:r>
              <a:rPr lang="en-US" sz="2400" dirty="0" smtClean="0">
                <a:latin typeface="Times New Roman" pitchFamily="18" charset="0"/>
                <a:cs typeface="Times New Roman" pitchFamily="18" charset="0"/>
              </a:rPr>
              <a:t> Post under Rule 7(10-A) of Rajasthan Service Rules, 1951 Assistant Prosecution Officer.</a:t>
            </a:r>
          </a:p>
          <a:p>
            <a:pPr algn="just">
              <a:lnSpc>
                <a:spcPct val="150000"/>
              </a:lnSpc>
            </a:pPr>
            <a:r>
              <a:rPr lang="en-US" sz="2400" dirty="0" smtClean="0"/>
              <a:t> </a:t>
            </a:r>
            <a:r>
              <a:rPr lang="pl-PL" dirty="0" smtClean="0"/>
              <a:t>No. F. 1 (26)FD(Gr-2)/93 </a:t>
            </a:r>
            <a:r>
              <a:rPr lang="en-US" dirty="0" smtClean="0">
                <a:latin typeface="Times New Roman" pitchFamily="18" charset="0"/>
                <a:cs typeface="Times New Roman" pitchFamily="18" charset="0"/>
              </a:rPr>
              <a:t> Dated 10 July 2023</a:t>
            </a:r>
            <a:endParaRPr lang="en-US" dirty="0"/>
          </a:p>
        </p:txBody>
      </p:sp>
      <p:sp>
        <p:nvSpPr>
          <p:cNvPr id="6" name="TextBox 5">
            <a:extLst>
              <a:ext uri="{FF2B5EF4-FFF2-40B4-BE49-F238E27FC236}">
                <a16:creationId xmlns="" xmlns:a16="http://schemas.microsoft.com/office/drawing/2014/main" id="{D93953D7-07E2-48B8-85B8-9B6E1F0729B1}"/>
              </a:ext>
            </a:extLst>
          </p:cNvPr>
          <p:cNvSpPr txBox="1"/>
          <p:nvPr/>
        </p:nvSpPr>
        <p:spPr>
          <a:xfrm>
            <a:off x="587828" y="554335"/>
            <a:ext cx="5852160" cy="892552"/>
          </a:xfrm>
          <a:prstGeom prst="rect">
            <a:avLst/>
          </a:prstGeom>
          <a:noFill/>
        </p:spPr>
        <p:txBody>
          <a:bodyPr wrap="square" rtlCol="0">
            <a:spAutoFit/>
          </a:bodyPr>
          <a:lstStyle/>
          <a:p>
            <a:r>
              <a:rPr lang="en-US" sz="2600" b="1" dirty="0" smtClean="0">
                <a:solidFill>
                  <a:srgbClr val="002060"/>
                </a:solidFill>
                <a:latin typeface="Times New Roman" pitchFamily="18" charset="0"/>
                <a:cs typeface="Times New Roman" pitchFamily="18" charset="0"/>
              </a:rPr>
              <a:t>ENTRY LEVEL POST OF  </a:t>
            </a:r>
            <a:r>
              <a:rPr lang="en-US" sz="2600" b="1" dirty="0">
                <a:solidFill>
                  <a:srgbClr val="002060"/>
                </a:solidFill>
                <a:latin typeface="Times New Roman" pitchFamily="18" charset="0"/>
                <a:cs typeface="Times New Roman" pitchFamily="18" charset="0"/>
              </a:rPr>
              <a:t>APO </a:t>
            </a:r>
            <a:r>
              <a:rPr lang="en-US" sz="2600" b="1" dirty="0" smtClean="0">
                <a:solidFill>
                  <a:srgbClr val="002060"/>
                </a:solidFill>
                <a:latin typeface="Times New Roman" pitchFamily="18" charset="0"/>
                <a:cs typeface="Times New Roman" pitchFamily="18" charset="0"/>
              </a:rPr>
              <a:t>DECLARE AS GAZETTET OFFICER</a:t>
            </a:r>
            <a:endParaRPr lang="en-US" sz="26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3189699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CFBFAD-0D5C-4560-A0B6-6D94F8C673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666BB56-E71F-413C-A17E-3C61B4BD4737}">
  <ds:schemaRefs>
    <ds:schemaRef ds:uri="230e9df3-be65-4c73-a93b-d1236ebd677e"/>
    <ds:schemaRef ds:uri="http://purl.org/dc/terms/"/>
    <ds:schemaRef ds:uri="http://schemas.microsoft.com/office/2006/documentManagement/types"/>
    <ds:schemaRef ds:uri="16c05727-aa75-4e4a-9b5f-8a80a1165891"/>
    <ds:schemaRef ds:uri="http://purl.org/dc/dcmitype/"/>
    <ds:schemaRef ds:uri="http://schemas.microsoft.com/office/infopath/2007/PartnerControls"/>
    <ds:schemaRef ds:uri="http://purl.org/dc/elements/1.1/"/>
    <ds:schemaRef ds:uri="http://schemas.openxmlformats.org/package/2006/metadata/core-properties"/>
    <ds:schemaRef ds:uri="http://schemas.microsoft.com/sharepoint/v3"/>
    <ds:schemaRef ds:uri="71af3243-3dd4-4a8d-8c0d-dd76da1f02a5"/>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D6D0E89-8FE5-4564-B75D-6D6A80E92650}">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TM04033929[[fn=Slate]]</Template>
  <TotalTime>0</TotalTime>
  <Words>515</Words>
  <Application>Microsoft Office PowerPoint</Application>
  <PresentationFormat>Widescreen</PresentationFormat>
  <Paragraphs>90</Paragraphs>
  <Slides>10</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Arial</vt:lpstr>
      <vt:lpstr>Arial Black</vt:lpstr>
      <vt:lpstr>Calibri</vt:lpstr>
      <vt:lpstr>Calisto MT</vt:lpstr>
      <vt:lpstr>DevLys 010</vt:lpstr>
      <vt:lpstr>Helvetica Neue Medium</vt:lpstr>
      <vt:lpstr>Times New Roman</vt:lpstr>
      <vt:lpstr>Trebuchet MS</vt:lpstr>
      <vt:lpstr>Wingdings 2</vt:lpstr>
      <vt:lpstr>Slate</vt:lpstr>
      <vt:lpstr>ACHIEVEMENTS OF PROSECUTION DEPARTMENT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2024-01-08T20:32:41Z</dcterms:created>
  <dcterms:modified xsi:type="dcterms:W3CDTF">2026-08-04T05:58:18Z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